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2" r:id="rId6"/>
  </p:sldMasterIdLst>
  <p:notesMasterIdLst>
    <p:notesMasterId r:id="rId14"/>
  </p:notesMasterIdLst>
  <p:sldIdLst>
    <p:sldId id="263" r:id="rId7"/>
    <p:sldId id="262" r:id="rId8"/>
    <p:sldId id="261" r:id="rId9"/>
    <p:sldId id="260" r:id="rId10"/>
    <p:sldId id="259" r:id="rId11"/>
    <p:sldId id="258" r:id="rId12"/>
    <p:sldId id="257"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76A0C-1460-9A43-E259-6AE85CBCAC97}" v="49" dt="2024-06-13T11:24:51.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0528" autoAdjust="0"/>
  </p:normalViewPr>
  <p:slideViewPr>
    <p:cSldViewPr snapToGrid="0">
      <p:cViewPr varScale="1">
        <p:scale>
          <a:sx n="69" d="100"/>
          <a:sy n="69" d="100"/>
        </p:scale>
        <p:origin x="100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ebb" userId="S::c.t.webb@hud.ac.uk::02fadeeb-ad87-4ec2-9de4-daf84960d3dc" providerId="AD" clId="Web-{D8C67760-9852-B170-110E-B2C3DE543BA3}"/>
    <pc:docChg chg="modSld">
      <pc:chgData name="Chris Webb" userId="S::c.t.webb@hud.ac.uk::02fadeeb-ad87-4ec2-9de4-daf84960d3dc" providerId="AD" clId="Web-{D8C67760-9852-B170-110E-B2C3DE543BA3}" dt="2024-05-01T07:43:43.006" v="6"/>
      <pc:docMkLst>
        <pc:docMk/>
      </pc:docMkLst>
      <pc:sldChg chg="addSp modSp modMedia addAnim">
        <pc:chgData name="Chris Webb" userId="S::c.t.webb@hud.ac.uk::02fadeeb-ad87-4ec2-9de4-daf84960d3dc" providerId="AD" clId="Web-{D8C67760-9852-B170-110E-B2C3DE543BA3}" dt="2024-05-01T07:43:43.006" v="6"/>
        <pc:sldMkLst>
          <pc:docMk/>
          <pc:sldMk cId="1177333641" sldId="257"/>
        </pc:sldMkLst>
        <pc:picChg chg="add mod">
          <ac:chgData name="Chris Webb" userId="S::c.t.webb@hud.ac.uk::02fadeeb-ad87-4ec2-9de4-daf84960d3dc" providerId="AD" clId="Web-{D8C67760-9852-B170-110E-B2C3DE543BA3}" dt="2024-05-01T07:43:43.006" v="6"/>
          <ac:picMkLst>
            <pc:docMk/>
            <pc:sldMk cId="1177333641" sldId="257"/>
            <ac:picMk id="9" creationId="{23CCBEC0-CA3D-A1E9-85CA-286CC6817027}"/>
          </ac:picMkLst>
        </pc:picChg>
      </pc:sldChg>
    </pc:docChg>
  </pc:docChgLst>
  <pc:docChgLst>
    <pc:chgData name="Chris Webb" userId="S::c.t.webb@hud.ac.uk::02fadeeb-ad87-4ec2-9de4-daf84960d3dc" providerId="AD" clId="Web-{A4C76A0C-1460-9A43-E259-6AE85CBCAC97}"/>
    <pc:docChg chg="modSld">
      <pc:chgData name="Chris Webb" userId="S::c.t.webb@hud.ac.uk::02fadeeb-ad87-4ec2-9de4-daf84960d3dc" providerId="AD" clId="Web-{A4C76A0C-1460-9A43-E259-6AE85CBCAC97}" dt="2024-06-13T11:24:51.360" v="48" actId="1076"/>
      <pc:docMkLst>
        <pc:docMk/>
      </pc:docMkLst>
      <pc:sldChg chg="addSp delSp modSp delAnim">
        <pc:chgData name="Chris Webb" userId="S::c.t.webb@hud.ac.uk::02fadeeb-ad87-4ec2-9de4-daf84960d3dc" providerId="AD" clId="Web-{A4C76A0C-1460-9A43-E259-6AE85CBCAC97}" dt="2024-06-13T11:24:51.360" v="48" actId="1076"/>
        <pc:sldMkLst>
          <pc:docMk/>
          <pc:sldMk cId="1177333641" sldId="257"/>
        </pc:sldMkLst>
        <pc:spChg chg="mod">
          <ac:chgData name="Chris Webb" userId="S::c.t.webb@hud.ac.uk::02fadeeb-ad87-4ec2-9de4-daf84960d3dc" providerId="AD" clId="Web-{A4C76A0C-1460-9A43-E259-6AE85CBCAC97}" dt="2024-06-13T11:24:29.484" v="42" actId="1076"/>
          <ac:spMkLst>
            <pc:docMk/>
            <pc:sldMk cId="1177333641" sldId="257"/>
            <ac:spMk id="2" creationId="{A9A45876-1E07-DB0D-0EAF-AC749611C71A}"/>
          </ac:spMkLst>
        </pc:spChg>
        <pc:picChg chg="del">
          <ac:chgData name="Chris Webb" userId="S::c.t.webb@hud.ac.uk::02fadeeb-ad87-4ec2-9de4-daf84960d3dc" providerId="AD" clId="Web-{A4C76A0C-1460-9A43-E259-6AE85CBCAC97}" dt="2024-06-13T11:24:24.219" v="41"/>
          <ac:picMkLst>
            <pc:docMk/>
            <pc:sldMk cId="1177333641" sldId="257"/>
            <ac:picMk id="9" creationId="{23CCBEC0-CA3D-A1E9-85CA-286CC6817027}"/>
          </ac:picMkLst>
        </pc:picChg>
        <pc:picChg chg="add mod">
          <ac:chgData name="Chris Webb" userId="S::c.t.webb@hud.ac.uk::02fadeeb-ad87-4ec2-9de4-daf84960d3dc" providerId="AD" clId="Web-{A4C76A0C-1460-9A43-E259-6AE85CBCAC97}" dt="2024-06-13T11:24:51.360" v="48" actId="1076"/>
          <ac:picMkLst>
            <pc:docMk/>
            <pc:sldMk cId="1177333641" sldId="257"/>
            <ac:picMk id="10" creationId="{4DF4888F-DF8E-8ED3-7CB0-CB2D8E9DAAEE}"/>
          </ac:picMkLst>
        </pc:picChg>
      </pc:sldChg>
      <pc:sldChg chg="addSp delSp modSp delAnim">
        <pc:chgData name="Chris Webb" userId="S::c.t.webb@hud.ac.uk::02fadeeb-ad87-4ec2-9de4-daf84960d3dc" providerId="AD" clId="Web-{A4C76A0C-1460-9A43-E259-6AE85CBCAC97}" dt="2024-06-13T11:24:21.281" v="40" actId="1076"/>
        <pc:sldMkLst>
          <pc:docMk/>
          <pc:sldMk cId="3990860851" sldId="258"/>
        </pc:sldMkLst>
        <pc:picChg chg="add mod">
          <ac:chgData name="Chris Webb" userId="S::c.t.webb@hud.ac.uk::02fadeeb-ad87-4ec2-9de4-daf84960d3dc" providerId="AD" clId="Web-{A4C76A0C-1460-9A43-E259-6AE85CBCAC97}" dt="2024-06-13T11:24:21.281" v="40" actId="1076"/>
          <ac:picMkLst>
            <pc:docMk/>
            <pc:sldMk cId="3990860851" sldId="258"/>
            <ac:picMk id="9" creationId="{52503E49-8809-41EC-CB1F-51A1ED764D85}"/>
          </ac:picMkLst>
        </pc:picChg>
        <pc:picChg chg="del">
          <ac:chgData name="Chris Webb" userId="S::c.t.webb@hud.ac.uk::02fadeeb-ad87-4ec2-9de4-daf84960d3dc" providerId="AD" clId="Web-{A4C76A0C-1460-9A43-E259-6AE85CBCAC97}" dt="2024-06-13T11:23:51.140" v="32"/>
          <ac:picMkLst>
            <pc:docMk/>
            <pc:sldMk cId="3990860851" sldId="258"/>
            <ac:picMk id="11" creationId="{6B4CEC9B-660E-0DF3-C5BA-DE761A1401D3}"/>
          </ac:picMkLst>
        </pc:picChg>
      </pc:sldChg>
      <pc:sldChg chg="addSp delSp modSp delAnim">
        <pc:chgData name="Chris Webb" userId="S::c.t.webb@hud.ac.uk::02fadeeb-ad87-4ec2-9de4-daf84960d3dc" providerId="AD" clId="Web-{A4C76A0C-1460-9A43-E259-6AE85CBCAC97}" dt="2024-06-13T11:23:47.874" v="31" actId="14100"/>
        <pc:sldMkLst>
          <pc:docMk/>
          <pc:sldMk cId="2433976445" sldId="259"/>
        </pc:sldMkLst>
        <pc:picChg chg="del">
          <ac:chgData name="Chris Webb" userId="S::c.t.webb@hud.ac.uk::02fadeeb-ad87-4ec2-9de4-daf84960d3dc" providerId="AD" clId="Web-{A4C76A0C-1460-9A43-E259-6AE85CBCAC97}" dt="2024-06-13T11:23:24.107" v="26"/>
          <ac:picMkLst>
            <pc:docMk/>
            <pc:sldMk cId="2433976445" sldId="259"/>
            <ac:picMk id="7" creationId="{E9E1E5A4-5124-BE86-D5D3-259965A67813}"/>
          </ac:picMkLst>
        </pc:picChg>
        <pc:picChg chg="add mod">
          <ac:chgData name="Chris Webb" userId="S::c.t.webb@hud.ac.uk::02fadeeb-ad87-4ec2-9de4-daf84960d3dc" providerId="AD" clId="Web-{A4C76A0C-1460-9A43-E259-6AE85CBCAC97}" dt="2024-06-13T11:23:47.874" v="31" actId="14100"/>
          <ac:picMkLst>
            <pc:docMk/>
            <pc:sldMk cId="2433976445" sldId="259"/>
            <ac:picMk id="8" creationId="{3FE1AF3A-D736-6B89-0560-1EB6311A675C}"/>
          </ac:picMkLst>
        </pc:picChg>
      </pc:sldChg>
      <pc:sldChg chg="addSp delSp modSp delAnim">
        <pc:chgData name="Chris Webb" userId="S::c.t.webb@hud.ac.uk::02fadeeb-ad87-4ec2-9de4-daf84960d3dc" providerId="AD" clId="Web-{A4C76A0C-1460-9A43-E259-6AE85CBCAC97}" dt="2024-06-13T11:23:21.639" v="25" actId="1076"/>
        <pc:sldMkLst>
          <pc:docMk/>
          <pc:sldMk cId="2940493618" sldId="260"/>
        </pc:sldMkLst>
        <pc:picChg chg="del">
          <ac:chgData name="Chris Webb" userId="S::c.t.webb@hud.ac.uk::02fadeeb-ad87-4ec2-9de4-daf84960d3dc" providerId="AD" clId="Web-{A4C76A0C-1460-9A43-E259-6AE85CBCAC97}" dt="2024-06-13T11:22:55.107" v="21"/>
          <ac:picMkLst>
            <pc:docMk/>
            <pc:sldMk cId="2940493618" sldId="260"/>
            <ac:picMk id="3" creationId="{B9C1613F-F8F0-7647-5431-274B812B84E4}"/>
          </ac:picMkLst>
        </pc:picChg>
        <pc:picChg chg="add mod">
          <ac:chgData name="Chris Webb" userId="S::c.t.webb@hud.ac.uk::02fadeeb-ad87-4ec2-9de4-daf84960d3dc" providerId="AD" clId="Web-{A4C76A0C-1460-9A43-E259-6AE85CBCAC97}" dt="2024-06-13T11:23:21.639" v="25" actId="1076"/>
          <ac:picMkLst>
            <pc:docMk/>
            <pc:sldMk cId="2940493618" sldId="260"/>
            <ac:picMk id="4" creationId="{10C15071-B853-F3F5-68E4-4DD65166A420}"/>
          </ac:picMkLst>
        </pc:picChg>
      </pc:sldChg>
      <pc:sldChg chg="addSp delSp modSp delAnim">
        <pc:chgData name="Chris Webb" userId="S::c.t.webb@hud.ac.uk::02fadeeb-ad87-4ec2-9de4-daf84960d3dc" providerId="AD" clId="Web-{A4C76A0C-1460-9A43-E259-6AE85CBCAC97}" dt="2024-06-13T11:22:51.857" v="20" actId="1076"/>
        <pc:sldMkLst>
          <pc:docMk/>
          <pc:sldMk cId="2898797326" sldId="261"/>
        </pc:sldMkLst>
        <pc:picChg chg="del">
          <ac:chgData name="Chris Webb" userId="S::c.t.webb@hud.ac.uk::02fadeeb-ad87-4ec2-9de4-daf84960d3dc" providerId="AD" clId="Web-{A4C76A0C-1460-9A43-E259-6AE85CBCAC97}" dt="2024-06-13T11:22:26.434" v="14"/>
          <ac:picMkLst>
            <pc:docMk/>
            <pc:sldMk cId="2898797326" sldId="261"/>
            <ac:picMk id="7" creationId="{0D773511-82E2-AE73-F5F8-444CB863BE51}"/>
          </ac:picMkLst>
        </pc:picChg>
        <pc:picChg chg="add mod">
          <ac:chgData name="Chris Webb" userId="S::c.t.webb@hud.ac.uk::02fadeeb-ad87-4ec2-9de4-daf84960d3dc" providerId="AD" clId="Web-{A4C76A0C-1460-9A43-E259-6AE85CBCAC97}" dt="2024-06-13T11:22:51.857" v="20" actId="1076"/>
          <ac:picMkLst>
            <pc:docMk/>
            <pc:sldMk cId="2898797326" sldId="261"/>
            <ac:picMk id="10" creationId="{BC20D679-628D-D35F-FFDF-0368EA58D99D}"/>
          </ac:picMkLst>
        </pc:picChg>
      </pc:sldChg>
      <pc:sldChg chg="addSp delSp modSp delAnim">
        <pc:chgData name="Chris Webb" userId="S::c.t.webb@hud.ac.uk::02fadeeb-ad87-4ec2-9de4-daf84960d3dc" providerId="AD" clId="Web-{A4C76A0C-1460-9A43-E259-6AE85CBCAC97}" dt="2024-06-13T11:22:23.262" v="13" actId="14100"/>
        <pc:sldMkLst>
          <pc:docMk/>
          <pc:sldMk cId="2805621811" sldId="262"/>
        </pc:sldMkLst>
        <pc:picChg chg="del">
          <ac:chgData name="Chris Webb" userId="S::c.t.webb@hud.ac.uk::02fadeeb-ad87-4ec2-9de4-daf84960d3dc" providerId="AD" clId="Web-{A4C76A0C-1460-9A43-E259-6AE85CBCAC97}" dt="2024-06-13T11:21:51.027" v="8"/>
          <ac:picMkLst>
            <pc:docMk/>
            <pc:sldMk cId="2805621811" sldId="262"/>
            <ac:picMk id="3" creationId="{46092FFB-7772-1A72-539E-3C421B33950A}"/>
          </ac:picMkLst>
        </pc:picChg>
        <pc:picChg chg="add mod">
          <ac:chgData name="Chris Webb" userId="S::c.t.webb@hud.ac.uk::02fadeeb-ad87-4ec2-9de4-daf84960d3dc" providerId="AD" clId="Web-{A4C76A0C-1460-9A43-E259-6AE85CBCAC97}" dt="2024-06-13T11:22:23.262" v="13" actId="14100"/>
          <ac:picMkLst>
            <pc:docMk/>
            <pc:sldMk cId="2805621811" sldId="262"/>
            <ac:picMk id="4" creationId="{8C0A3277-EE90-9D8F-5557-E658604EAE5F}"/>
          </ac:picMkLst>
        </pc:picChg>
      </pc:sldChg>
      <pc:sldChg chg="addSp delSp modSp delAnim">
        <pc:chgData name="Chris Webb" userId="S::c.t.webb@hud.ac.uk::02fadeeb-ad87-4ec2-9de4-daf84960d3dc" providerId="AD" clId="Web-{A4C76A0C-1460-9A43-E259-6AE85CBCAC97}" dt="2024-06-13T11:21:48.308" v="7" actId="14100"/>
        <pc:sldMkLst>
          <pc:docMk/>
          <pc:sldMk cId="1569427159" sldId="263"/>
        </pc:sldMkLst>
        <pc:picChg chg="del">
          <ac:chgData name="Chris Webb" userId="S::c.t.webb@hud.ac.uk::02fadeeb-ad87-4ec2-9de4-daf84960d3dc" providerId="AD" clId="Web-{A4C76A0C-1460-9A43-E259-6AE85CBCAC97}" dt="2024-06-13T11:21:20.744" v="0"/>
          <ac:picMkLst>
            <pc:docMk/>
            <pc:sldMk cId="1569427159" sldId="263"/>
            <ac:picMk id="3" creationId="{CDEE1E23-06F7-C763-5AFF-D5FDAE65210D}"/>
          </ac:picMkLst>
        </pc:picChg>
        <pc:picChg chg="add mod">
          <ac:chgData name="Chris Webb" userId="S::c.t.webb@hud.ac.uk::02fadeeb-ad87-4ec2-9de4-daf84960d3dc" providerId="AD" clId="Web-{A4C76A0C-1460-9A43-E259-6AE85CBCAC97}" dt="2024-06-13T11:21:48.308" v="7" actId="14100"/>
          <ac:picMkLst>
            <pc:docMk/>
            <pc:sldMk cId="1569427159" sldId="263"/>
            <ac:picMk id="4" creationId="{1E23F4B1-0439-28F4-574C-3A8B3A5335D8}"/>
          </ac:picMkLst>
        </pc:picChg>
      </pc:sldChg>
    </pc:docChg>
  </pc:docChgLst>
  <pc:docChgLst>
    <pc:chgData name="Chris Webb" userId="S::c.t.webb@hud.ac.uk::02fadeeb-ad87-4ec2-9de4-daf84960d3dc" providerId="AD" clId="Web-{1255520F-7FFF-15E2-5776-5DC7A27F3581}"/>
    <pc:docChg chg="modSld">
      <pc:chgData name="Chris Webb" userId="S::c.t.webb@hud.ac.uk::02fadeeb-ad87-4ec2-9de4-daf84960d3dc" providerId="AD" clId="Web-{1255520F-7FFF-15E2-5776-5DC7A27F3581}" dt="2024-05-22T11:24:16.788" v="1"/>
      <pc:docMkLst>
        <pc:docMk/>
      </pc:docMkLst>
      <pc:sldChg chg="modSp modMedia">
        <pc:chgData name="Chris Webb" userId="S::c.t.webb@hud.ac.uk::02fadeeb-ad87-4ec2-9de4-daf84960d3dc" providerId="AD" clId="Web-{1255520F-7FFF-15E2-5776-5DC7A27F3581}" dt="2024-05-22T11:24:16.788" v="1"/>
        <pc:sldMkLst>
          <pc:docMk/>
          <pc:sldMk cId="1177333641" sldId="257"/>
        </pc:sldMkLst>
        <pc:picChg chg="mod">
          <ac:chgData name="Chris Webb" userId="S::c.t.webb@hud.ac.uk::02fadeeb-ad87-4ec2-9de4-daf84960d3dc" providerId="AD" clId="Web-{1255520F-7FFF-15E2-5776-5DC7A27F3581}" dt="2024-05-22T11:24:16.788" v="1"/>
          <ac:picMkLst>
            <pc:docMk/>
            <pc:sldMk cId="1177333641" sldId="257"/>
            <ac:picMk id="9" creationId="{23CCBEC0-CA3D-A1E9-85CA-286CC6817027}"/>
          </ac:picMkLst>
        </pc:picChg>
      </pc:sldChg>
    </pc:docChg>
  </pc:docChgLst>
  <pc:docChgLst>
    <pc:chgData name="Chris Webb" userId="02fadeeb-ad87-4ec2-9de4-daf84960d3dc" providerId="ADAL" clId="{730553C5-B59E-4690-B0BD-2798DEE305F6}"/>
    <pc:docChg chg="custSel modSld">
      <pc:chgData name="Chris Webb" userId="02fadeeb-ad87-4ec2-9de4-daf84960d3dc" providerId="ADAL" clId="{730553C5-B59E-4690-B0BD-2798DEE305F6}" dt="2024-04-29T13:46:06.976" v="29" actId="1076"/>
      <pc:docMkLst>
        <pc:docMk/>
      </pc:docMkLst>
      <pc:sldChg chg="modSp mod">
        <pc:chgData name="Chris Webb" userId="02fadeeb-ad87-4ec2-9de4-daf84960d3dc" providerId="ADAL" clId="{730553C5-B59E-4690-B0BD-2798DEE305F6}" dt="2024-04-29T13:46:06.976" v="29" actId="1076"/>
        <pc:sldMkLst>
          <pc:docMk/>
          <pc:sldMk cId="1177333641" sldId="257"/>
        </pc:sldMkLst>
        <pc:spChg chg="mod">
          <ac:chgData name="Chris Webb" userId="02fadeeb-ad87-4ec2-9de4-daf84960d3dc" providerId="ADAL" clId="{730553C5-B59E-4690-B0BD-2798DEE305F6}" dt="2024-04-29T13:46:03.784" v="27" actId="1076"/>
          <ac:spMkLst>
            <pc:docMk/>
            <pc:sldMk cId="1177333641" sldId="257"/>
            <ac:spMk id="3" creationId="{50A7952B-1D46-DD72-9534-F5D52A318F6D}"/>
          </ac:spMkLst>
        </pc:spChg>
        <pc:picChg chg="mod">
          <ac:chgData name="Chris Webb" userId="02fadeeb-ad87-4ec2-9de4-daf84960d3dc" providerId="ADAL" clId="{730553C5-B59E-4690-B0BD-2798DEE305F6}" dt="2024-04-29T13:46:06.976" v="29" actId="1076"/>
          <ac:picMkLst>
            <pc:docMk/>
            <pc:sldMk cId="1177333641" sldId="257"/>
            <ac:picMk id="4" creationId="{84EA9A5D-B9B0-36D3-EB9B-A37F13305777}"/>
          </ac:picMkLst>
        </pc:picChg>
      </pc:sldChg>
      <pc:sldChg chg="modSp mod">
        <pc:chgData name="Chris Webb" userId="02fadeeb-ad87-4ec2-9de4-daf84960d3dc" providerId="ADAL" clId="{730553C5-B59E-4690-B0BD-2798DEE305F6}" dt="2024-04-29T13:45:49.819" v="23" actId="1076"/>
        <pc:sldMkLst>
          <pc:docMk/>
          <pc:sldMk cId="3990860851" sldId="258"/>
        </pc:sldMkLst>
        <pc:spChg chg="mod">
          <ac:chgData name="Chris Webb" userId="02fadeeb-ad87-4ec2-9de4-daf84960d3dc" providerId="ADAL" clId="{730553C5-B59E-4690-B0BD-2798DEE305F6}" dt="2024-04-29T13:45:49.819" v="23" actId="1076"/>
          <ac:spMkLst>
            <pc:docMk/>
            <pc:sldMk cId="3990860851" sldId="258"/>
            <ac:spMk id="3" creationId="{229C8E4F-8C55-8640-E037-D33A4190CB14}"/>
          </ac:spMkLst>
        </pc:spChg>
        <pc:picChg chg="mod">
          <ac:chgData name="Chris Webb" userId="02fadeeb-ad87-4ec2-9de4-daf84960d3dc" providerId="ADAL" clId="{730553C5-B59E-4690-B0BD-2798DEE305F6}" dt="2024-04-29T13:45:39.664" v="19" actId="1076"/>
          <ac:picMkLst>
            <pc:docMk/>
            <pc:sldMk cId="3990860851" sldId="258"/>
            <ac:picMk id="4" creationId="{C50E4D46-7E60-3953-54BB-8F8BED946EE5}"/>
          </ac:picMkLst>
        </pc:picChg>
      </pc:sldChg>
      <pc:sldChg chg="modSp mod">
        <pc:chgData name="Chris Webb" userId="02fadeeb-ad87-4ec2-9de4-daf84960d3dc" providerId="ADAL" clId="{730553C5-B59E-4690-B0BD-2798DEE305F6}" dt="2024-04-29T13:45:21.721" v="14" actId="167"/>
        <pc:sldMkLst>
          <pc:docMk/>
          <pc:sldMk cId="2433976445" sldId="259"/>
        </pc:sldMkLst>
        <pc:spChg chg="mod">
          <ac:chgData name="Chris Webb" userId="02fadeeb-ad87-4ec2-9de4-daf84960d3dc" providerId="ADAL" clId="{730553C5-B59E-4690-B0BD-2798DEE305F6}" dt="2024-04-29T13:45:14.136" v="12" actId="1076"/>
          <ac:spMkLst>
            <pc:docMk/>
            <pc:sldMk cId="2433976445" sldId="259"/>
            <ac:spMk id="3" creationId="{6499CD0E-0C67-64FD-906B-577A10BC925F}"/>
          </ac:spMkLst>
        </pc:spChg>
        <pc:picChg chg="mod ord">
          <ac:chgData name="Chris Webb" userId="02fadeeb-ad87-4ec2-9de4-daf84960d3dc" providerId="ADAL" clId="{730553C5-B59E-4690-B0BD-2798DEE305F6}" dt="2024-04-29T13:45:21.721" v="14" actId="167"/>
          <ac:picMkLst>
            <pc:docMk/>
            <pc:sldMk cId="2433976445" sldId="259"/>
            <ac:picMk id="4" creationId="{48E3AC33-F512-75F7-77A0-0666E95350A4}"/>
          </ac:picMkLst>
        </pc:picChg>
      </pc:sldChg>
      <pc:sldChg chg="modSp mod">
        <pc:chgData name="Chris Webb" userId="02fadeeb-ad87-4ec2-9de4-daf84960d3dc" providerId="ADAL" clId="{730553C5-B59E-4690-B0BD-2798DEE305F6}" dt="2024-04-29T13:45:02.043" v="10" actId="1076"/>
        <pc:sldMkLst>
          <pc:docMk/>
          <pc:sldMk cId="2940493618" sldId="260"/>
        </pc:sldMkLst>
        <pc:spChg chg="mod">
          <ac:chgData name="Chris Webb" userId="02fadeeb-ad87-4ec2-9de4-daf84960d3dc" providerId="ADAL" clId="{730553C5-B59E-4690-B0BD-2798DEE305F6}" dt="2024-04-29T13:44:55.953" v="8" actId="1076"/>
          <ac:spMkLst>
            <pc:docMk/>
            <pc:sldMk cId="2940493618" sldId="260"/>
            <ac:spMk id="11" creationId="{D88DF2B4-D493-F853-37B3-E7AD58031AFC}"/>
          </ac:spMkLst>
        </pc:spChg>
        <pc:picChg chg="mod">
          <ac:chgData name="Chris Webb" userId="02fadeeb-ad87-4ec2-9de4-daf84960d3dc" providerId="ADAL" clId="{730553C5-B59E-4690-B0BD-2798DEE305F6}" dt="2024-04-29T13:45:02.043" v="10" actId="1076"/>
          <ac:picMkLst>
            <pc:docMk/>
            <pc:sldMk cId="2940493618" sldId="260"/>
            <ac:picMk id="6" creationId="{B12BAEB4-ED59-5A60-53C1-EA76925FEB40}"/>
          </ac:picMkLst>
        </pc:picChg>
      </pc:sldChg>
      <pc:sldChg chg="modSp mod">
        <pc:chgData name="Chris Webb" userId="02fadeeb-ad87-4ec2-9de4-daf84960d3dc" providerId="ADAL" clId="{730553C5-B59E-4690-B0BD-2798DEE305F6}" dt="2024-04-29T13:44:43.206" v="5" actId="1076"/>
        <pc:sldMkLst>
          <pc:docMk/>
          <pc:sldMk cId="2898797326" sldId="261"/>
        </pc:sldMkLst>
        <pc:spChg chg="mod">
          <ac:chgData name="Chris Webb" userId="02fadeeb-ad87-4ec2-9de4-daf84960d3dc" providerId="ADAL" clId="{730553C5-B59E-4690-B0BD-2798DEE305F6}" dt="2024-04-29T13:44:37.939" v="4" actId="1076"/>
          <ac:spMkLst>
            <pc:docMk/>
            <pc:sldMk cId="2898797326" sldId="261"/>
            <ac:spMk id="3" creationId="{2D5931B5-061B-2022-B8C7-2E4895B0E919}"/>
          </ac:spMkLst>
        </pc:spChg>
        <pc:picChg chg="mod">
          <ac:chgData name="Chris Webb" userId="02fadeeb-ad87-4ec2-9de4-daf84960d3dc" providerId="ADAL" clId="{730553C5-B59E-4690-B0BD-2798DEE305F6}" dt="2024-04-29T13:44:43.206" v="5" actId="1076"/>
          <ac:picMkLst>
            <pc:docMk/>
            <pc:sldMk cId="2898797326" sldId="261"/>
            <ac:picMk id="4" creationId="{D860ACF8-3982-93DE-0A94-179F46B757B4}"/>
          </ac:picMkLst>
        </pc:picChg>
      </pc:sldChg>
    </pc:docChg>
  </pc:docChgLst>
  <pc:docChgLst>
    <pc:chgData name="Chris Webb" userId="S::c.t.webb@hud.ac.uk::02fadeeb-ad87-4ec2-9de4-daf84960d3dc" providerId="AD" clId="Web-{10F7CEE2-537C-6C90-233F-F02014F686B2}"/>
    <pc:docChg chg="modSld">
      <pc:chgData name="Chris Webb" userId="S::c.t.webb@hud.ac.uk::02fadeeb-ad87-4ec2-9de4-daf84960d3dc" providerId="AD" clId="Web-{10F7CEE2-537C-6C90-233F-F02014F686B2}" dt="2024-05-01T07:42:07.202" v="52" actId="1076"/>
      <pc:docMkLst>
        <pc:docMk/>
      </pc:docMkLst>
      <pc:sldChg chg="addSp delSp modSp addAnim delAnim">
        <pc:chgData name="Chris Webb" userId="S::c.t.webb@hud.ac.uk::02fadeeb-ad87-4ec2-9de4-daf84960d3dc" providerId="AD" clId="Web-{10F7CEE2-537C-6C90-233F-F02014F686B2}" dt="2024-05-01T07:40:03.465" v="37"/>
        <pc:sldMkLst>
          <pc:docMk/>
          <pc:sldMk cId="1177333641" sldId="257"/>
        </pc:sldMkLst>
        <pc:spChg chg="mod">
          <ac:chgData name="Chris Webb" userId="S::c.t.webb@hud.ac.uk::02fadeeb-ad87-4ec2-9de4-daf84960d3dc" providerId="AD" clId="Web-{10F7CEE2-537C-6C90-233F-F02014F686B2}" dt="2024-05-01T07:39:47.058" v="35" actId="1076"/>
          <ac:spMkLst>
            <pc:docMk/>
            <pc:sldMk cId="1177333641" sldId="257"/>
            <ac:spMk id="3" creationId="{50A7952B-1D46-DD72-9534-F5D52A318F6D}"/>
          </ac:spMkLst>
        </pc:spChg>
        <pc:picChg chg="add del mod">
          <ac:chgData name="Chris Webb" userId="S::c.t.webb@hud.ac.uk::02fadeeb-ad87-4ec2-9de4-daf84960d3dc" providerId="AD" clId="Web-{10F7CEE2-537C-6C90-233F-F02014F686B2}" dt="2024-05-01T07:40:03.465" v="37"/>
          <ac:picMkLst>
            <pc:docMk/>
            <pc:sldMk cId="1177333641" sldId="257"/>
            <ac:picMk id="9" creationId="{3A2662DC-1AD0-6F9E-0588-65578F545B21}"/>
          </ac:picMkLst>
        </pc:picChg>
      </pc:sldChg>
      <pc:sldChg chg="addSp delSp modSp modMedia addAnim delAnim">
        <pc:chgData name="Chris Webb" userId="S::c.t.webb@hud.ac.uk::02fadeeb-ad87-4ec2-9de4-daf84960d3dc" providerId="AD" clId="Web-{10F7CEE2-537C-6C90-233F-F02014F686B2}" dt="2024-05-01T07:42:07.202" v="52" actId="1076"/>
        <pc:sldMkLst>
          <pc:docMk/>
          <pc:sldMk cId="3990860851" sldId="258"/>
        </pc:sldMkLst>
        <pc:picChg chg="add del mod">
          <ac:chgData name="Chris Webb" userId="S::c.t.webb@hud.ac.uk::02fadeeb-ad87-4ec2-9de4-daf84960d3dc" providerId="AD" clId="Web-{10F7CEE2-537C-6C90-233F-F02014F686B2}" dt="2024-05-01T07:40:23.043" v="38"/>
          <ac:picMkLst>
            <pc:docMk/>
            <pc:sldMk cId="3990860851" sldId="258"/>
            <ac:picMk id="9" creationId="{6D5698C8-4CAA-EBD2-9D31-407D4EB33C64}"/>
          </ac:picMkLst>
        </pc:picChg>
        <pc:picChg chg="add del mod">
          <ac:chgData name="Chris Webb" userId="S::c.t.webb@hud.ac.uk::02fadeeb-ad87-4ec2-9de4-daf84960d3dc" providerId="AD" clId="Web-{10F7CEE2-537C-6C90-233F-F02014F686B2}" dt="2024-05-01T07:41:11.935" v="46"/>
          <ac:picMkLst>
            <pc:docMk/>
            <pc:sldMk cId="3990860851" sldId="258"/>
            <ac:picMk id="10" creationId="{146DF779-50A6-7725-FB31-74C2938553B8}"/>
          </ac:picMkLst>
        </pc:picChg>
        <pc:picChg chg="add mod">
          <ac:chgData name="Chris Webb" userId="S::c.t.webb@hud.ac.uk::02fadeeb-ad87-4ec2-9de4-daf84960d3dc" providerId="AD" clId="Web-{10F7CEE2-537C-6C90-233F-F02014F686B2}" dt="2024-05-01T07:42:07.202" v="52" actId="1076"/>
          <ac:picMkLst>
            <pc:docMk/>
            <pc:sldMk cId="3990860851" sldId="258"/>
            <ac:picMk id="11" creationId="{6B4CEC9B-660E-0DF3-C5BA-DE761A1401D3}"/>
          </ac:picMkLst>
        </pc:picChg>
      </pc:sldChg>
      <pc:sldChg chg="addSp modSp modMedia addAnim">
        <pc:chgData name="Chris Webb" userId="S::c.t.webb@hud.ac.uk::02fadeeb-ad87-4ec2-9de4-daf84960d3dc" providerId="AD" clId="Web-{10F7CEE2-537C-6C90-233F-F02014F686B2}" dt="2024-05-01T07:38:16.274" v="26"/>
        <pc:sldMkLst>
          <pc:docMk/>
          <pc:sldMk cId="2433976445" sldId="259"/>
        </pc:sldMkLst>
        <pc:picChg chg="add mod">
          <ac:chgData name="Chris Webb" userId="S::c.t.webb@hud.ac.uk::02fadeeb-ad87-4ec2-9de4-daf84960d3dc" providerId="AD" clId="Web-{10F7CEE2-537C-6C90-233F-F02014F686B2}" dt="2024-05-01T07:38:16.274" v="26"/>
          <ac:picMkLst>
            <pc:docMk/>
            <pc:sldMk cId="2433976445" sldId="259"/>
            <ac:picMk id="7" creationId="{E9E1E5A4-5124-BE86-D5D3-259965A67813}"/>
          </ac:picMkLst>
        </pc:picChg>
      </pc:sldChg>
      <pc:sldChg chg="addSp modSp modMedia addAnim">
        <pc:chgData name="Chris Webb" userId="S::c.t.webb@hud.ac.uk::02fadeeb-ad87-4ec2-9de4-daf84960d3dc" providerId="AD" clId="Web-{10F7CEE2-537C-6C90-233F-F02014F686B2}" dt="2024-05-01T07:37:09.554" v="22"/>
        <pc:sldMkLst>
          <pc:docMk/>
          <pc:sldMk cId="2940493618" sldId="260"/>
        </pc:sldMkLst>
        <pc:picChg chg="add mod">
          <ac:chgData name="Chris Webb" userId="S::c.t.webb@hud.ac.uk::02fadeeb-ad87-4ec2-9de4-daf84960d3dc" providerId="AD" clId="Web-{10F7CEE2-537C-6C90-233F-F02014F686B2}" dt="2024-05-01T07:37:09.554" v="22"/>
          <ac:picMkLst>
            <pc:docMk/>
            <pc:sldMk cId="2940493618" sldId="260"/>
            <ac:picMk id="3" creationId="{B9C1613F-F8F0-7647-5431-274B812B84E4}"/>
          </ac:picMkLst>
        </pc:picChg>
      </pc:sldChg>
      <pc:sldChg chg="addSp modSp modMedia addAnim">
        <pc:chgData name="Chris Webb" userId="S::c.t.webb@hud.ac.uk::02fadeeb-ad87-4ec2-9de4-daf84960d3dc" providerId="AD" clId="Web-{10F7CEE2-537C-6C90-233F-F02014F686B2}" dt="2024-05-01T07:35:27.723" v="18"/>
        <pc:sldMkLst>
          <pc:docMk/>
          <pc:sldMk cId="2898797326" sldId="261"/>
        </pc:sldMkLst>
        <pc:picChg chg="add mod">
          <ac:chgData name="Chris Webb" userId="S::c.t.webb@hud.ac.uk::02fadeeb-ad87-4ec2-9de4-daf84960d3dc" providerId="AD" clId="Web-{10F7CEE2-537C-6C90-233F-F02014F686B2}" dt="2024-05-01T07:35:27.723" v="18"/>
          <ac:picMkLst>
            <pc:docMk/>
            <pc:sldMk cId="2898797326" sldId="261"/>
            <ac:picMk id="7" creationId="{0D773511-82E2-AE73-F5F8-444CB863BE51}"/>
          </ac:picMkLst>
        </pc:picChg>
      </pc:sldChg>
      <pc:sldChg chg="addSp modSp modMedia addAnim">
        <pc:chgData name="Chris Webb" userId="S::c.t.webb@hud.ac.uk::02fadeeb-ad87-4ec2-9de4-daf84960d3dc" providerId="AD" clId="Web-{10F7CEE2-537C-6C90-233F-F02014F686B2}" dt="2024-05-01T07:34:49.237" v="12"/>
        <pc:sldMkLst>
          <pc:docMk/>
          <pc:sldMk cId="2805621811" sldId="262"/>
        </pc:sldMkLst>
        <pc:picChg chg="add mod">
          <ac:chgData name="Chris Webb" userId="S::c.t.webb@hud.ac.uk::02fadeeb-ad87-4ec2-9de4-daf84960d3dc" providerId="AD" clId="Web-{10F7CEE2-537C-6C90-233F-F02014F686B2}" dt="2024-05-01T07:34:49.237" v="12"/>
          <ac:picMkLst>
            <pc:docMk/>
            <pc:sldMk cId="2805621811" sldId="262"/>
            <ac:picMk id="3" creationId="{46092FFB-7772-1A72-539E-3C421B33950A}"/>
          </ac:picMkLst>
        </pc:picChg>
      </pc:sldChg>
      <pc:sldChg chg="addSp modSp modMedia addAnim">
        <pc:chgData name="Chris Webb" userId="S::c.t.webb@hud.ac.uk::02fadeeb-ad87-4ec2-9de4-daf84960d3dc" providerId="AD" clId="Web-{10F7CEE2-537C-6C90-233F-F02014F686B2}" dt="2024-05-01T07:34:28.502" v="6"/>
        <pc:sldMkLst>
          <pc:docMk/>
          <pc:sldMk cId="1569427159" sldId="263"/>
        </pc:sldMkLst>
        <pc:picChg chg="add mod">
          <ac:chgData name="Chris Webb" userId="S::c.t.webb@hud.ac.uk::02fadeeb-ad87-4ec2-9de4-daf84960d3dc" providerId="AD" clId="Web-{10F7CEE2-537C-6C90-233F-F02014F686B2}" dt="2024-05-01T07:34:28.502" v="6"/>
          <ac:picMkLst>
            <pc:docMk/>
            <pc:sldMk cId="1569427159" sldId="263"/>
            <ac:picMk id="3" creationId="{CDEE1E23-06F7-C763-5AFF-D5FDAE65210D}"/>
          </ac:picMkLst>
        </pc:picChg>
      </pc:sldChg>
    </pc:docChg>
  </pc:docChgLst>
  <pc:docChgLst>
    <pc:chgData name="Chris Webb" userId="S::c.t.webb@hud.ac.uk::02fadeeb-ad87-4ec2-9de4-daf84960d3dc" providerId="AD" clId="Web-{AC2ADDAF-22DC-DA02-38E5-C619E64FA266}"/>
    <pc:docChg chg="modSld">
      <pc:chgData name="Chris Webb" userId="S::c.t.webb@hud.ac.uk::02fadeeb-ad87-4ec2-9de4-daf84960d3dc" providerId="AD" clId="Web-{AC2ADDAF-22DC-DA02-38E5-C619E64FA266}" dt="2024-05-22T11:23:20.949" v="14"/>
      <pc:docMkLst>
        <pc:docMk/>
      </pc:docMkLst>
      <pc:sldChg chg="modSp modMedia">
        <pc:chgData name="Chris Webb" userId="S::c.t.webb@hud.ac.uk::02fadeeb-ad87-4ec2-9de4-daf84960d3dc" providerId="AD" clId="Web-{AC2ADDAF-22DC-DA02-38E5-C619E64FA266}" dt="2024-05-22T11:23:20.949" v="14"/>
        <pc:sldMkLst>
          <pc:docMk/>
          <pc:sldMk cId="1177333641" sldId="257"/>
        </pc:sldMkLst>
        <pc:picChg chg="mod">
          <ac:chgData name="Chris Webb" userId="S::c.t.webb@hud.ac.uk::02fadeeb-ad87-4ec2-9de4-daf84960d3dc" providerId="AD" clId="Web-{AC2ADDAF-22DC-DA02-38E5-C619E64FA266}" dt="2024-05-22T11:23:20.949" v="14"/>
          <ac:picMkLst>
            <pc:docMk/>
            <pc:sldMk cId="1177333641" sldId="257"/>
            <ac:picMk id="9" creationId="{23CCBEC0-CA3D-A1E9-85CA-286CC6817027}"/>
          </ac:picMkLst>
        </pc:picChg>
      </pc:sldChg>
      <pc:sldChg chg="modSp modMedia">
        <pc:chgData name="Chris Webb" userId="S::c.t.webb@hud.ac.uk::02fadeeb-ad87-4ec2-9de4-daf84960d3dc" providerId="AD" clId="Web-{AC2ADDAF-22DC-DA02-38E5-C619E64FA266}" dt="2024-05-22T11:22:53.370" v="12"/>
        <pc:sldMkLst>
          <pc:docMk/>
          <pc:sldMk cId="3990860851" sldId="258"/>
        </pc:sldMkLst>
        <pc:picChg chg="mod">
          <ac:chgData name="Chris Webb" userId="S::c.t.webb@hud.ac.uk::02fadeeb-ad87-4ec2-9de4-daf84960d3dc" providerId="AD" clId="Web-{AC2ADDAF-22DC-DA02-38E5-C619E64FA266}" dt="2024-05-22T11:22:53.370" v="12"/>
          <ac:picMkLst>
            <pc:docMk/>
            <pc:sldMk cId="3990860851" sldId="258"/>
            <ac:picMk id="11" creationId="{6B4CEC9B-660E-0DF3-C5BA-DE761A1401D3}"/>
          </ac:picMkLst>
        </pc:picChg>
      </pc:sldChg>
      <pc:sldChg chg="modSp modMedia">
        <pc:chgData name="Chris Webb" userId="S::c.t.webb@hud.ac.uk::02fadeeb-ad87-4ec2-9de4-daf84960d3dc" providerId="AD" clId="Web-{AC2ADDAF-22DC-DA02-38E5-C619E64FA266}" dt="2024-05-22T11:22:37.963" v="10"/>
        <pc:sldMkLst>
          <pc:docMk/>
          <pc:sldMk cId="2433976445" sldId="259"/>
        </pc:sldMkLst>
        <pc:picChg chg="mod">
          <ac:chgData name="Chris Webb" userId="S::c.t.webb@hud.ac.uk::02fadeeb-ad87-4ec2-9de4-daf84960d3dc" providerId="AD" clId="Web-{AC2ADDAF-22DC-DA02-38E5-C619E64FA266}" dt="2024-05-22T11:22:37.963" v="10"/>
          <ac:picMkLst>
            <pc:docMk/>
            <pc:sldMk cId="2433976445" sldId="259"/>
            <ac:picMk id="7" creationId="{E9E1E5A4-5124-BE86-D5D3-259965A67813}"/>
          </ac:picMkLst>
        </pc:picChg>
      </pc:sldChg>
      <pc:sldChg chg="modSp modMedia">
        <pc:chgData name="Chris Webb" userId="S::c.t.webb@hud.ac.uk::02fadeeb-ad87-4ec2-9de4-daf84960d3dc" providerId="AD" clId="Web-{AC2ADDAF-22DC-DA02-38E5-C619E64FA266}" dt="2024-05-22T11:22:28.791" v="8"/>
        <pc:sldMkLst>
          <pc:docMk/>
          <pc:sldMk cId="2940493618" sldId="260"/>
        </pc:sldMkLst>
        <pc:picChg chg="mod">
          <ac:chgData name="Chris Webb" userId="S::c.t.webb@hud.ac.uk::02fadeeb-ad87-4ec2-9de4-daf84960d3dc" providerId="AD" clId="Web-{AC2ADDAF-22DC-DA02-38E5-C619E64FA266}" dt="2024-05-22T11:22:28.791" v="8"/>
          <ac:picMkLst>
            <pc:docMk/>
            <pc:sldMk cId="2940493618" sldId="260"/>
            <ac:picMk id="3" creationId="{B9C1613F-F8F0-7647-5431-274B812B84E4}"/>
          </ac:picMkLst>
        </pc:picChg>
      </pc:sldChg>
      <pc:sldChg chg="modSp modMedia">
        <pc:chgData name="Chris Webb" userId="S::c.t.webb@hud.ac.uk::02fadeeb-ad87-4ec2-9de4-daf84960d3dc" providerId="AD" clId="Web-{AC2ADDAF-22DC-DA02-38E5-C619E64FA266}" dt="2024-05-22T11:22:17.244" v="6"/>
        <pc:sldMkLst>
          <pc:docMk/>
          <pc:sldMk cId="2898797326" sldId="261"/>
        </pc:sldMkLst>
        <pc:picChg chg="mod">
          <ac:chgData name="Chris Webb" userId="S::c.t.webb@hud.ac.uk::02fadeeb-ad87-4ec2-9de4-daf84960d3dc" providerId="AD" clId="Web-{AC2ADDAF-22DC-DA02-38E5-C619E64FA266}" dt="2024-05-22T11:22:17.244" v="6"/>
          <ac:picMkLst>
            <pc:docMk/>
            <pc:sldMk cId="2898797326" sldId="261"/>
            <ac:picMk id="7" creationId="{0D773511-82E2-AE73-F5F8-444CB863BE51}"/>
          </ac:picMkLst>
        </pc:picChg>
      </pc:sldChg>
      <pc:sldChg chg="modSp modMedia">
        <pc:chgData name="Chris Webb" userId="S::c.t.webb@hud.ac.uk::02fadeeb-ad87-4ec2-9de4-daf84960d3dc" providerId="AD" clId="Web-{AC2ADDAF-22DC-DA02-38E5-C619E64FA266}" dt="2024-05-22T11:22:05.275" v="4"/>
        <pc:sldMkLst>
          <pc:docMk/>
          <pc:sldMk cId="2805621811" sldId="262"/>
        </pc:sldMkLst>
        <pc:picChg chg="mod">
          <ac:chgData name="Chris Webb" userId="S::c.t.webb@hud.ac.uk::02fadeeb-ad87-4ec2-9de4-daf84960d3dc" providerId="AD" clId="Web-{AC2ADDAF-22DC-DA02-38E5-C619E64FA266}" dt="2024-05-22T11:22:05.275" v="4"/>
          <ac:picMkLst>
            <pc:docMk/>
            <pc:sldMk cId="2805621811" sldId="262"/>
            <ac:picMk id="3" creationId="{46092FFB-7772-1A72-539E-3C421B33950A}"/>
          </ac:picMkLst>
        </pc:picChg>
      </pc:sldChg>
      <pc:sldChg chg="modSp modMedia">
        <pc:chgData name="Chris Webb" userId="S::c.t.webb@hud.ac.uk::02fadeeb-ad87-4ec2-9de4-daf84960d3dc" providerId="AD" clId="Web-{AC2ADDAF-22DC-DA02-38E5-C619E64FA266}" dt="2024-05-22T11:21:46.822" v="2"/>
        <pc:sldMkLst>
          <pc:docMk/>
          <pc:sldMk cId="1569427159" sldId="263"/>
        </pc:sldMkLst>
        <pc:picChg chg="mod">
          <ac:chgData name="Chris Webb" userId="S::c.t.webb@hud.ac.uk::02fadeeb-ad87-4ec2-9de4-daf84960d3dc" providerId="AD" clId="Web-{AC2ADDAF-22DC-DA02-38E5-C619E64FA266}" dt="2024-05-22T11:21:46.822" v="2"/>
          <ac:picMkLst>
            <pc:docMk/>
            <pc:sldMk cId="1569427159" sldId="263"/>
            <ac:picMk id="3" creationId="{CDEE1E23-06F7-C763-5AFF-D5FDAE6521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14A5-1778-402E-99BC-7132DD93BA1E}" type="datetimeFigureOut">
              <a:t>6/13/2024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5D769-D824-460F-8B13-75FC41DA24F2}" type="slidenum">
              <a:t>‹#›</a:t>
            </a:fld>
            <a:endParaRPr lang="en-GB"/>
          </a:p>
        </p:txBody>
      </p:sp>
    </p:spTree>
    <p:extLst>
      <p:ext uri="{BB962C8B-B14F-4D97-AF65-F5344CB8AC3E}">
        <p14:creationId xmlns:p14="http://schemas.microsoft.com/office/powerpoint/2010/main" val="100475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the mini series of placement help guides this is the first out of seven available to you. At this point you might want to grab something to take notes with. </a:t>
            </a:r>
          </a:p>
        </p:txBody>
      </p:sp>
      <p:sp>
        <p:nvSpPr>
          <p:cNvPr id="4" name="Slide Number Placeholder 3"/>
          <p:cNvSpPr>
            <a:spLocks noGrp="1"/>
          </p:cNvSpPr>
          <p:nvPr>
            <p:ph type="sldNum" sz="quarter" idx="5"/>
          </p:nvPr>
        </p:nvSpPr>
        <p:spPr/>
        <p:txBody>
          <a:bodyPr/>
          <a:lstStyle/>
          <a:p>
            <a:fld id="{3C7B566C-FA37-4513-AE43-4B38ED362618}" type="slidenum">
              <a:t>1</a:t>
            </a:fld>
            <a:endParaRPr lang="en-GB"/>
          </a:p>
        </p:txBody>
      </p:sp>
    </p:spTree>
    <p:extLst>
      <p:ext uri="{BB962C8B-B14F-4D97-AF65-F5344CB8AC3E}">
        <p14:creationId xmlns:p14="http://schemas.microsoft.com/office/powerpoint/2010/main" val="47962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what is professional etiquette.? In short it is how you conduct yourself professionally – this includes how you present yourself with workwear, how you communicate, your timekeeping and attendance, your willingness and appetite to learn and completing your tasks on time along with your work standards and commitment to the role. </a:t>
            </a:r>
          </a:p>
          <a:p>
            <a:endParaRPr lang="en-US" dirty="0">
              <a:ea typeface="Calibri"/>
              <a:cs typeface="Calibri"/>
            </a:endParaRPr>
          </a:p>
          <a:p>
            <a:r>
              <a:rPr lang="en-US" dirty="0">
                <a:ea typeface="Calibri"/>
                <a:cs typeface="Calibri"/>
              </a:rPr>
              <a:t>Based on employer feedback we see there is a real need for students to come to a better understanding of what is expected of them when they entered a professional place of work. </a:t>
            </a:r>
          </a:p>
          <a:p>
            <a:endParaRPr lang="en-US" dirty="0">
              <a:ea typeface="Calibri"/>
              <a:cs typeface="Calibri"/>
            </a:endParaRPr>
          </a:p>
          <a:p>
            <a:r>
              <a:rPr lang="en-US" dirty="0">
                <a:ea typeface="Calibri"/>
                <a:cs typeface="Calibri"/>
              </a:rPr>
              <a:t>It is important to remember University and a place of work are very different. The culture of a university is more casual and relaxed than a professional workplace. On a placement a work deadline is typically a fixed deadline with no extensions as this can have implications for the </a:t>
            </a:r>
            <a:r>
              <a:rPr lang="en-US" dirty="0" err="1">
                <a:ea typeface="Calibri"/>
                <a:cs typeface="Calibri"/>
              </a:rPr>
              <a:t>organisation</a:t>
            </a:r>
            <a:r>
              <a:rPr lang="en-US" dirty="0">
                <a:ea typeface="Calibri"/>
                <a:cs typeface="Calibri"/>
              </a:rPr>
              <a:t>. Punctuality and attendance is critical and it is not uncommon in a workplace to have sanctions if these are not adhered to.  It is important to have a real shift in mindset from finishing university and starting the placement. </a:t>
            </a:r>
          </a:p>
          <a:p>
            <a:endParaRPr lang="en-US" dirty="0">
              <a:ea typeface="Calibri"/>
              <a:cs typeface="Calibri"/>
            </a:endParaRPr>
          </a:p>
          <a:p>
            <a:r>
              <a:rPr lang="en-US" dirty="0">
                <a:ea typeface="Calibri"/>
                <a:cs typeface="Calibri"/>
              </a:rPr>
              <a:t>Before you start your placement find out the following:</a:t>
            </a:r>
          </a:p>
          <a:p>
            <a:endParaRPr lang="en-US" dirty="0">
              <a:ea typeface="Calibri"/>
              <a:cs typeface="Calibri"/>
            </a:endParaRPr>
          </a:p>
          <a:p>
            <a:pPr marL="171450" indent="-171450">
              <a:buFont typeface="Calibri"/>
              <a:buChar char="-"/>
            </a:pPr>
            <a:r>
              <a:rPr lang="en-US" dirty="0">
                <a:ea typeface="Calibri"/>
                <a:cs typeface="Calibri"/>
              </a:rPr>
              <a:t>Dress code or uniform policy</a:t>
            </a:r>
          </a:p>
          <a:p>
            <a:pPr marL="171450" indent="-171450">
              <a:buFont typeface="Calibri"/>
              <a:buChar char="-"/>
            </a:pPr>
            <a:r>
              <a:rPr lang="en-US" dirty="0">
                <a:ea typeface="Calibri"/>
                <a:cs typeface="Calibri"/>
              </a:rPr>
              <a:t>Start and finish time</a:t>
            </a:r>
          </a:p>
          <a:p>
            <a:pPr marL="171450" indent="-171450">
              <a:buFont typeface="Calibri"/>
              <a:buChar char="-"/>
            </a:pPr>
            <a:r>
              <a:rPr lang="en-US" dirty="0">
                <a:ea typeface="Calibri"/>
                <a:cs typeface="Calibri"/>
              </a:rPr>
              <a:t>What equipment to bring </a:t>
            </a:r>
          </a:p>
          <a:p>
            <a:pPr marL="171450" indent="-171450">
              <a:buFont typeface="Calibri"/>
              <a:buChar char="-"/>
            </a:pPr>
            <a:r>
              <a:rPr lang="en-US" dirty="0">
                <a:ea typeface="Calibri"/>
                <a:cs typeface="Calibri"/>
              </a:rPr>
              <a:t>Any expected pre-placement knowledge</a:t>
            </a:r>
          </a:p>
          <a:p>
            <a:pPr marL="171450" indent="-171450">
              <a:buFont typeface="Calibri"/>
              <a:buChar char="-"/>
            </a:pPr>
            <a:r>
              <a:rPr lang="en-US" dirty="0">
                <a:ea typeface="Calibri"/>
                <a:cs typeface="Calibri"/>
              </a:rPr>
              <a:t>What to do if there is a problem and who to report to.</a:t>
            </a:r>
          </a:p>
          <a:p>
            <a:pPr marL="171450" indent="-171450">
              <a:buFont typeface="Calibri"/>
              <a:buChar char="-"/>
            </a:pPr>
            <a:endParaRPr lang="en-US" dirty="0">
              <a:ea typeface="Calibri"/>
              <a:cs typeface="Calibri"/>
            </a:endParaRPr>
          </a:p>
          <a:p>
            <a:r>
              <a:rPr lang="en-US" dirty="0">
                <a:ea typeface="Calibri"/>
                <a:cs typeface="Calibri"/>
              </a:rPr>
              <a:t>Asking these can help you be professional prepared. </a:t>
            </a:r>
          </a:p>
        </p:txBody>
      </p:sp>
      <p:sp>
        <p:nvSpPr>
          <p:cNvPr id="4" name="Slide Number Placeholder 3"/>
          <p:cNvSpPr>
            <a:spLocks noGrp="1"/>
          </p:cNvSpPr>
          <p:nvPr>
            <p:ph type="sldNum" sz="quarter" idx="5"/>
          </p:nvPr>
        </p:nvSpPr>
        <p:spPr/>
        <p:txBody>
          <a:bodyPr/>
          <a:lstStyle/>
          <a:p>
            <a:fld id="{E30CDCE3-6E72-4405-A8CA-5EACA96CAB79}" type="slidenum">
              <a:rPr lang="en-GB" smtClean="0"/>
              <a:t>3</a:t>
            </a:fld>
            <a:endParaRPr lang="en-GB"/>
          </a:p>
        </p:txBody>
      </p:sp>
    </p:spTree>
    <p:extLst>
      <p:ext uri="{BB962C8B-B14F-4D97-AF65-F5344CB8AC3E}">
        <p14:creationId xmlns:p14="http://schemas.microsoft.com/office/powerpoint/2010/main" val="60407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ea typeface="Calibri"/>
                <a:cs typeface="Calibri"/>
              </a:rPr>
              <a:t>Now take a few minutes to consider what behaviours and conduct do students display at university that would not work at work?</a:t>
            </a:r>
          </a:p>
          <a:p>
            <a:endParaRPr lang="en-GB" dirty="0"/>
          </a:p>
          <a:p>
            <a:r>
              <a:rPr lang="en-GB" dirty="0">
                <a:ea typeface="Calibri" panose="020F0502020204030204"/>
                <a:cs typeface="Calibri" panose="020F0502020204030204"/>
              </a:rPr>
              <a:t>Hopefully you had a list that included some of these - behaviours</a:t>
            </a:r>
            <a:r>
              <a:rPr lang="en-GB" dirty="0"/>
              <a:t> such as; lateness, laughing and joking between classes, missing classes, turning in work late or to a poor standard, very informal relationships with course colleagues, industrial language and banter</a:t>
            </a:r>
            <a:endParaRPr lang="en-GB" dirty="0">
              <a:ea typeface="Calibri"/>
              <a:cs typeface="Calibri"/>
            </a:endParaRPr>
          </a:p>
          <a:p>
            <a:endParaRPr lang="en-GB" dirty="0"/>
          </a:p>
          <a:p>
            <a:r>
              <a:rPr lang="en-GB" dirty="0">
                <a:ea typeface="Calibri"/>
                <a:cs typeface="Calibri"/>
              </a:rPr>
              <a:t>As we professionalise ourselves we become more aware of how we take different versions of ourselves to different settings. And so the version of ourself that we take to work is different to home to university or our social settings. </a:t>
            </a:r>
            <a:endParaRPr lang="en-GB" dirty="0"/>
          </a:p>
          <a:p>
            <a:endParaRPr lang="en-GB" dirty="0"/>
          </a:p>
        </p:txBody>
      </p:sp>
      <p:sp>
        <p:nvSpPr>
          <p:cNvPr id="4" name="Slide Number Placeholder 3"/>
          <p:cNvSpPr>
            <a:spLocks noGrp="1"/>
          </p:cNvSpPr>
          <p:nvPr>
            <p:ph type="sldNum" sz="quarter" idx="5"/>
          </p:nvPr>
        </p:nvSpPr>
        <p:spPr/>
        <p:txBody>
          <a:bodyPr/>
          <a:lstStyle/>
          <a:p>
            <a:fld id="{E30CDCE3-6E72-4405-A8CA-5EACA96CAB79}" type="slidenum">
              <a:rPr lang="en-GB" smtClean="0"/>
              <a:t>4</a:t>
            </a:fld>
            <a:endParaRPr lang="en-GB"/>
          </a:p>
        </p:txBody>
      </p:sp>
    </p:spTree>
    <p:extLst>
      <p:ext uri="{BB962C8B-B14F-4D97-AF65-F5344CB8AC3E}">
        <p14:creationId xmlns:p14="http://schemas.microsoft.com/office/powerpoint/2010/main" val="303242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Now is our opportunity to show you what employers do expect....</a:t>
            </a:r>
          </a:p>
          <a:p>
            <a:endParaRPr lang="en-GB" dirty="0">
              <a:ea typeface="Calibri"/>
              <a:cs typeface="Calibri"/>
            </a:endParaRPr>
          </a:p>
          <a:p>
            <a:r>
              <a:rPr lang="en-GB" dirty="0">
                <a:ea typeface="Calibri"/>
                <a:cs typeface="Calibri"/>
              </a:rPr>
              <a:t>Imagine yourself as an employer – if you owned a shop and were recruiting someone to cover for three or four days what behaviours and skills would you value in a new recruit? Make a list of these. </a:t>
            </a:r>
          </a:p>
        </p:txBody>
      </p:sp>
      <p:sp>
        <p:nvSpPr>
          <p:cNvPr id="4" name="Slide Number Placeholder 3"/>
          <p:cNvSpPr>
            <a:spLocks noGrp="1"/>
          </p:cNvSpPr>
          <p:nvPr>
            <p:ph type="sldNum" sz="quarter" idx="5"/>
          </p:nvPr>
        </p:nvSpPr>
        <p:spPr/>
        <p:txBody>
          <a:bodyPr/>
          <a:lstStyle/>
          <a:p>
            <a:fld id="{E30CDCE3-6E72-4405-A8CA-5EACA96CAB79}" type="slidenum">
              <a:rPr lang="en-GB" smtClean="0"/>
              <a:t>5</a:t>
            </a:fld>
            <a:endParaRPr lang="en-GB"/>
          </a:p>
        </p:txBody>
      </p:sp>
    </p:spTree>
    <p:extLst>
      <p:ext uri="{BB962C8B-B14F-4D97-AF65-F5344CB8AC3E}">
        <p14:creationId xmlns:p14="http://schemas.microsoft.com/office/powerpoint/2010/main" val="10033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panose="020F0502020204030204"/>
                <a:cs typeface="Calibri" panose="020F0502020204030204"/>
              </a:rPr>
              <a:t>Now we will give you some real world feedback from a technology company who take 5 graduates each year on placement. Andy the Managing Director told us. Firstly I want a placement student that can demonstrate they have done their homework on our organisation, they have at least looked at our webpages. I am making decisions in the first few minutes of meeting them how confident they are, how they have dressed for our meeting. The simple things that count such as being prepared for meetings with a notebook and pen and eager to learn. We love it when placement students ask questions or if they are unsure they let us know so we can fill the knowledge gaps. </a:t>
            </a:r>
            <a:r>
              <a:rPr lang="en-GB" dirty="0" err="1">
                <a:ea typeface="Calibri" panose="020F0502020204030204"/>
                <a:cs typeface="Calibri" panose="020F0502020204030204"/>
              </a:rPr>
              <a:t>TImekeeping</a:t>
            </a:r>
            <a:r>
              <a:rPr lang="en-GB" dirty="0">
                <a:ea typeface="Calibri" panose="020F0502020204030204"/>
                <a:cs typeface="Calibri" panose="020F0502020204030204"/>
              </a:rPr>
              <a:t> is so important to us, our clients will not tolerate lateness therefore we can't – time is money for us. Often student will call in sick thinking it doesn't have an implication, perhaps with a headache. Whilst we want our staff to be well – we are also delivering to timescales with penalties for late delivery. So we encourage a resilient attitude. Placement students give us fresh perspectives so we enjoy hearing what we could do differently – don't be afraid to share new ideas. </a:t>
            </a:r>
          </a:p>
        </p:txBody>
      </p:sp>
      <p:sp>
        <p:nvSpPr>
          <p:cNvPr id="4" name="Slide Number Placeholder 3"/>
          <p:cNvSpPr>
            <a:spLocks noGrp="1"/>
          </p:cNvSpPr>
          <p:nvPr>
            <p:ph type="sldNum" sz="quarter" idx="5"/>
          </p:nvPr>
        </p:nvSpPr>
        <p:spPr/>
        <p:txBody>
          <a:bodyPr/>
          <a:lstStyle/>
          <a:p>
            <a:fld id="{E30CDCE3-6E72-4405-A8CA-5EACA96CAB79}" type="slidenum">
              <a:rPr lang="en-GB" smtClean="0"/>
              <a:t>6</a:t>
            </a:fld>
            <a:endParaRPr lang="en-GB"/>
          </a:p>
        </p:txBody>
      </p:sp>
    </p:spTree>
    <p:extLst>
      <p:ext uri="{BB962C8B-B14F-4D97-AF65-F5344CB8AC3E}">
        <p14:creationId xmlns:p14="http://schemas.microsoft.com/office/powerpoint/2010/main" val="29807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err="1">
                <a:ea typeface="Calibri"/>
                <a:cs typeface="Calibri"/>
              </a:rPr>
              <a:t>REad</a:t>
            </a:r>
            <a:r>
              <a:rPr lang="en-GB" dirty="0">
                <a:ea typeface="Calibri"/>
                <a:cs typeface="Calibri"/>
              </a:rPr>
              <a:t> the slide – this is a learning process and you may develop these skills as you go along, the key is to apply the knowledge that you are gaining and be aware of what is expected of you in the workplace and you can work towards becoming a true professional. </a:t>
            </a:r>
            <a:endParaRPr lang="en-GB" dirty="0"/>
          </a:p>
        </p:txBody>
      </p:sp>
      <p:sp>
        <p:nvSpPr>
          <p:cNvPr id="4" name="Slide Number Placeholder 3"/>
          <p:cNvSpPr>
            <a:spLocks noGrp="1"/>
          </p:cNvSpPr>
          <p:nvPr>
            <p:ph type="sldNum" sz="quarter" idx="5"/>
          </p:nvPr>
        </p:nvSpPr>
        <p:spPr/>
        <p:txBody>
          <a:bodyPr/>
          <a:lstStyle/>
          <a:p>
            <a:fld id="{E30CDCE3-6E72-4405-A8CA-5EACA96CAB79}" type="slidenum">
              <a:rPr lang="en-GB" smtClean="0"/>
              <a:t>7</a:t>
            </a:fld>
            <a:endParaRPr lang="en-GB"/>
          </a:p>
        </p:txBody>
      </p:sp>
    </p:spTree>
    <p:extLst>
      <p:ext uri="{BB962C8B-B14F-4D97-AF65-F5344CB8AC3E}">
        <p14:creationId xmlns:p14="http://schemas.microsoft.com/office/powerpoint/2010/main" val="352949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13/06/2024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video" Target="https://www.youtube.com/embed/oj1-DZ9NkPQ?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ideo" Target="https://www.youtube.com/embed/HjFnSZ6vBgY?feature=oembed"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JK521WE5W-Y?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YDgI4Suobv4?feature=oembed"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oDIGIeaWUCk?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KRj7plZFwZ4?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2Ehw_KBtKDs?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1026632" y="1095129"/>
            <a:ext cx="6084287" cy="2506909"/>
          </a:xfrm>
        </p:spPr>
        <p:txBody>
          <a:bodyPr>
            <a:noAutofit/>
          </a:bodyPr>
          <a:lstStyle/>
          <a:p>
            <a:pPr algn="l"/>
            <a:r>
              <a:rPr lang="en-GB" sz="8000" b="1" i="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1138143" y="3602038"/>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Professional Etiquette - Slide 1">
            <a:hlinkClick r:id="" action="ppaction://media"/>
            <a:extLst>
              <a:ext uri="{FF2B5EF4-FFF2-40B4-BE49-F238E27FC236}">
                <a16:creationId xmlns:a16="http://schemas.microsoft.com/office/drawing/2014/main" id="{1E23F4B1-0439-28F4-574C-3A8B3A5335D8}"/>
              </a:ext>
            </a:extLst>
          </p:cNvPr>
          <p:cNvPicPr>
            <a:picLocks noRot="1" noChangeAspect="1"/>
          </p:cNvPicPr>
          <p:nvPr>
            <a:videoFile r:link="rId1"/>
          </p:nvPr>
        </p:nvPicPr>
        <p:blipFill>
          <a:blip r:embed="rId6"/>
          <a:stretch>
            <a:fillRect/>
          </a:stretch>
        </p:blipFill>
        <p:spPr>
          <a:xfrm>
            <a:off x="7224155" y="1571368"/>
            <a:ext cx="4757739" cy="2664941"/>
          </a:xfrm>
          <a:prstGeom prst="rect">
            <a:avLst/>
          </a:prstGeom>
        </p:spPr>
      </p:pic>
    </p:spTree>
    <p:extLst>
      <p:ext uri="{BB962C8B-B14F-4D97-AF65-F5344CB8AC3E}">
        <p14:creationId xmlns:p14="http://schemas.microsoft.com/office/powerpoint/2010/main" val="156942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477980" y="1095129"/>
            <a:ext cx="10126520" cy="2867271"/>
          </a:xfrm>
        </p:spPr>
        <p:txBody>
          <a:bodyPr>
            <a:noAutofit/>
          </a:bodyPr>
          <a:lstStyle/>
          <a:p>
            <a:pPr algn="l"/>
            <a:r>
              <a:rPr lang="en-GB" sz="8800" b="1" dirty="0">
                <a:ln w="12700">
                  <a:solidFill>
                    <a:srgbClr val="003976"/>
                  </a:solidFill>
                </a:ln>
                <a:solidFill>
                  <a:srgbClr val="003976"/>
                </a:solidFill>
                <a:latin typeface="Foco" panose="020B0504050202020203" pitchFamily="34" charset="0"/>
              </a:rPr>
              <a:t>Professional Etiquette</a:t>
            </a:r>
          </a:p>
        </p:txBody>
      </p:sp>
      <p:sp>
        <p:nvSpPr>
          <p:cNvPr id="21" name="Rectangle 20">
            <a:extLst>
              <a:ext uri="{FF2B5EF4-FFF2-40B4-BE49-F238E27FC236}">
                <a16:creationId xmlns:a16="http://schemas.microsoft.com/office/drawing/2014/main" id="{CFFF89C6-7961-77F0-1713-6EA502739D99}"/>
              </a:ext>
            </a:extLst>
          </p:cNvPr>
          <p:cNvSpPr/>
          <p:nvPr/>
        </p:nvSpPr>
        <p:spPr>
          <a:xfrm>
            <a:off x="477980" y="3998677"/>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Professional Etiquette - Slide 2">
            <a:hlinkClick r:id="" action="ppaction://media"/>
            <a:extLst>
              <a:ext uri="{FF2B5EF4-FFF2-40B4-BE49-F238E27FC236}">
                <a16:creationId xmlns:a16="http://schemas.microsoft.com/office/drawing/2014/main" id="{8C0A3277-EE90-9D8F-5557-E658604EAE5F}"/>
              </a:ext>
            </a:extLst>
          </p:cNvPr>
          <p:cNvPicPr>
            <a:picLocks noRot="1" noChangeAspect="1"/>
          </p:cNvPicPr>
          <p:nvPr>
            <a:videoFile r:link="rId1"/>
          </p:nvPr>
        </p:nvPicPr>
        <p:blipFill>
          <a:blip r:embed="rId5"/>
          <a:stretch>
            <a:fillRect/>
          </a:stretch>
        </p:blipFill>
        <p:spPr>
          <a:xfrm>
            <a:off x="6575425" y="1547192"/>
            <a:ext cx="5326477" cy="3012660"/>
          </a:xfrm>
          <a:prstGeom prst="rect">
            <a:avLst/>
          </a:prstGeom>
        </p:spPr>
      </p:pic>
    </p:spTree>
    <p:extLst>
      <p:ext uri="{BB962C8B-B14F-4D97-AF65-F5344CB8AC3E}">
        <p14:creationId xmlns:p14="http://schemas.microsoft.com/office/powerpoint/2010/main" val="280562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173D90F6-0409-9DB4-4E2B-CADE394FC309}"/>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2C666DF-2BB8-657D-F0DD-8C9BAA905C75}"/>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8BAF7E-78C5-E4EC-7A2E-D2B8745254DB}"/>
              </a:ext>
            </a:extLst>
          </p:cNvPr>
          <p:cNvSpPr>
            <a:spLocks noGrp="1"/>
          </p:cNvSpPr>
          <p:nvPr>
            <p:ph type="title"/>
          </p:nvPr>
        </p:nvSpPr>
        <p:spPr>
          <a:xfrm>
            <a:off x="417095" y="316379"/>
            <a:ext cx="10515600" cy="1325563"/>
          </a:xfrm>
        </p:spPr>
        <p:txBody>
          <a:bodyPr>
            <a:normAutofit/>
          </a:bodyPr>
          <a:lstStyle/>
          <a:p>
            <a:r>
              <a:rPr lang="en-GB" sz="5400" b="1" dirty="0">
                <a:latin typeface="Foco" panose="020B0504050202020203"/>
              </a:rPr>
              <a:t>Professional Etiquette</a:t>
            </a:r>
          </a:p>
        </p:txBody>
      </p:sp>
      <p:sp>
        <p:nvSpPr>
          <p:cNvPr id="3" name="Content Placeholder 2">
            <a:extLst>
              <a:ext uri="{FF2B5EF4-FFF2-40B4-BE49-F238E27FC236}">
                <a16:creationId xmlns:a16="http://schemas.microsoft.com/office/drawing/2014/main" id="{2D5931B5-061B-2022-B8C7-2E4895B0E919}"/>
              </a:ext>
            </a:extLst>
          </p:cNvPr>
          <p:cNvSpPr>
            <a:spLocks noGrp="1"/>
          </p:cNvSpPr>
          <p:nvPr>
            <p:ph idx="1"/>
          </p:nvPr>
        </p:nvSpPr>
        <p:spPr>
          <a:xfrm>
            <a:off x="417095" y="2348426"/>
            <a:ext cx="6259000" cy="3808501"/>
          </a:xfrm>
        </p:spPr>
        <p:txBody>
          <a:bodyPr/>
          <a:lstStyle/>
          <a:p>
            <a:r>
              <a:rPr lang="en-GB" sz="3600" dirty="0">
                <a:latin typeface="Foco" panose="020B0504050202020203"/>
              </a:rPr>
              <a:t>What is Professional Etiquette?</a:t>
            </a:r>
          </a:p>
          <a:p>
            <a:r>
              <a:rPr lang="en-GB" sz="3600" dirty="0">
                <a:latin typeface="Foco" panose="020B0504050202020203"/>
              </a:rPr>
              <a:t>There’s a contrast between University and a place of work</a:t>
            </a:r>
          </a:p>
          <a:p>
            <a:endParaRPr lang="en-GB" dirty="0"/>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D860ACF8-3982-93DE-0A94-179F46B757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42" t="62539" r="75365" b="12315"/>
          <a:stretch/>
        </p:blipFill>
        <p:spPr>
          <a:xfrm>
            <a:off x="0" y="4252676"/>
            <a:ext cx="3843424" cy="2553173"/>
          </a:xfrm>
          <a:prstGeom prst="rect">
            <a:avLst/>
          </a:prstGeom>
        </p:spPr>
      </p:pic>
      <p:sp>
        <p:nvSpPr>
          <p:cNvPr id="5" name="Rectangle 4">
            <a:extLst>
              <a:ext uri="{FF2B5EF4-FFF2-40B4-BE49-F238E27FC236}">
                <a16:creationId xmlns:a16="http://schemas.microsoft.com/office/drawing/2014/main" id="{23BD4C35-967F-B2B3-C038-DC317CA487D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A100113-3B37-7C15-01F8-C5E7E78B5E2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Professional Etiquette - Slide 3">
            <a:hlinkClick r:id="" action="ppaction://media"/>
            <a:extLst>
              <a:ext uri="{FF2B5EF4-FFF2-40B4-BE49-F238E27FC236}">
                <a16:creationId xmlns:a16="http://schemas.microsoft.com/office/drawing/2014/main" id="{BC20D679-628D-D35F-FFDF-0368EA58D99D}"/>
              </a:ext>
            </a:extLst>
          </p:cNvPr>
          <p:cNvPicPr>
            <a:picLocks noRot="1" noChangeAspect="1"/>
          </p:cNvPicPr>
          <p:nvPr>
            <a:videoFile r:link="rId1"/>
          </p:nvPr>
        </p:nvPicPr>
        <p:blipFill>
          <a:blip r:embed="rId5"/>
          <a:stretch>
            <a:fillRect/>
          </a:stretch>
        </p:blipFill>
        <p:spPr>
          <a:xfrm>
            <a:off x="6972990" y="2011017"/>
            <a:ext cx="5006217" cy="2824923"/>
          </a:xfrm>
          <a:prstGeom prst="rect">
            <a:avLst/>
          </a:prstGeom>
        </p:spPr>
      </p:pic>
    </p:spTree>
    <p:extLst>
      <p:ext uri="{BB962C8B-B14F-4D97-AF65-F5344CB8AC3E}">
        <p14:creationId xmlns:p14="http://schemas.microsoft.com/office/powerpoint/2010/main" val="289879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646B4604-5F07-603E-7D93-8D801949A10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F888E8B9-CECD-9910-077C-6C0CAA9F5235}"/>
              </a:ext>
            </a:extLst>
          </p:cNvPr>
          <p:cNvSpPr/>
          <p:nvPr/>
        </p:nvSpPr>
        <p:spPr>
          <a:xfrm flipV="1">
            <a:off x="-117987" y="-1446330"/>
            <a:ext cx="10204961"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43F3D1-4EAA-3A18-18C7-203E2A9548B2}"/>
              </a:ext>
            </a:extLst>
          </p:cNvPr>
          <p:cNvSpPr>
            <a:spLocks noGrp="1"/>
          </p:cNvSpPr>
          <p:nvPr>
            <p:ph type="title"/>
          </p:nvPr>
        </p:nvSpPr>
        <p:spPr>
          <a:xfrm>
            <a:off x="208344" y="139886"/>
            <a:ext cx="10515600" cy="1325563"/>
          </a:xfrm>
        </p:spPr>
        <p:txBody>
          <a:bodyPr/>
          <a:lstStyle/>
          <a:p>
            <a:r>
              <a:rPr lang="en-GB" b="1" dirty="0">
                <a:latin typeface="Foco" panose="020B0504050202020203"/>
              </a:rPr>
              <a:t>Professional Etiquette – Consider	</a:t>
            </a:r>
          </a:p>
        </p:txBody>
      </p:sp>
      <p:sp>
        <p:nvSpPr>
          <p:cNvPr id="11" name="Content Placeholder 10">
            <a:extLst>
              <a:ext uri="{FF2B5EF4-FFF2-40B4-BE49-F238E27FC236}">
                <a16:creationId xmlns:a16="http://schemas.microsoft.com/office/drawing/2014/main" id="{D88DF2B4-D493-F853-37B3-E7AD58031AFC}"/>
              </a:ext>
            </a:extLst>
          </p:cNvPr>
          <p:cNvSpPr>
            <a:spLocks noGrp="1"/>
          </p:cNvSpPr>
          <p:nvPr>
            <p:ph idx="1"/>
          </p:nvPr>
        </p:nvSpPr>
        <p:spPr>
          <a:xfrm>
            <a:off x="5710471" y="2019447"/>
            <a:ext cx="6333995" cy="4351338"/>
          </a:xfrm>
        </p:spPr>
        <p:txBody>
          <a:bodyPr vert="horz" lIns="91440" tIns="45720" rIns="91440" bIns="45720" rtlCol="0" anchor="t">
            <a:normAutofit/>
          </a:bodyPr>
          <a:lstStyle/>
          <a:p>
            <a:pPr marL="0" indent="0">
              <a:buNone/>
            </a:pPr>
            <a:r>
              <a:rPr lang="en-GB" b="1" dirty="0"/>
              <a:t>The Grand Behaviour Amnesty!</a:t>
            </a:r>
          </a:p>
          <a:p>
            <a:r>
              <a:rPr lang="en-GB" dirty="0"/>
              <a:t>What behaviours and conduct do students display at University that would not work at work? </a:t>
            </a:r>
          </a:p>
          <a:p>
            <a:pPr marL="0" indent="0">
              <a:lnSpc>
                <a:spcPct val="100000"/>
              </a:lnSpc>
              <a:spcBef>
                <a:spcPts val="0"/>
              </a:spcBef>
              <a:buNone/>
            </a:pPr>
            <a:r>
              <a:rPr lang="en-GB" sz="1200" dirty="0"/>
              <a:t>				</a:t>
            </a:r>
            <a:endParaRPr lang="en-GB" sz="1600" dirty="0">
              <a:ea typeface="Calibri"/>
              <a:cs typeface="Calibri"/>
            </a:endParaRPr>
          </a:p>
          <a:p>
            <a:pPr>
              <a:lnSpc>
                <a:spcPct val="100000"/>
              </a:lnSpc>
            </a:pPr>
            <a:r>
              <a:rPr lang="en-GB" dirty="0"/>
              <a:t>As we professionalise ourselves, we become more aware of how we take different versions of ourselves to different settings</a:t>
            </a:r>
            <a:endParaRPr lang="en-GB" dirty="0">
              <a:ea typeface="Calibri"/>
              <a:cs typeface="Calibri"/>
            </a:endParaRPr>
          </a:p>
          <a:p>
            <a:endParaRPr lang="en-GB" dirty="0"/>
          </a:p>
        </p:txBody>
      </p:sp>
      <p:pic>
        <p:nvPicPr>
          <p:cNvPr id="6" name="Content Placeholder 4" descr="A group of people using computers&#10;&#10;Description automatically generated with low confidence">
            <a:extLst>
              <a:ext uri="{FF2B5EF4-FFF2-40B4-BE49-F238E27FC236}">
                <a16:creationId xmlns:a16="http://schemas.microsoft.com/office/drawing/2014/main" id="{B12BAEB4-ED59-5A60-53C1-EA76925FE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80" t="52963" r="61796" b="9325"/>
          <a:stretch/>
        </p:blipFill>
        <p:spPr>
          <a:xfrm>
            <a:off x="147534" y="4640033"/>
            <a:ext cx="3160157" cy="2217967"/>
          </a:xfrm>
          <a:prstGeom prst="rect">
            <a:avLst/>
          </a:prstGeom>
        </p:spPr>
      </p:pic>
      <p:sp>
        <p:nvSpPr>
          <p:cNvPr id="12" name="Title 1">
            <a:extLst>
              <a:ext uri="{FF2B5EF4-FFF2-40B4-BE49-F238E27FC236}">
                <a16:creationId xmlns:a16="http://schemas.microsoft.com/office/drawing/2014/main" id="{D53419A1-E833-5E33-946A-39E0C961B13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3" name="Rectangle 12">
            <a:extLst>
              <a:ext uri="{FF2B5EF4-FFF2-40B4-BE49-F238E27FC236}">
                <a16:creationId xmlns:a16="http://schemas.microsoft.com/office/drawing/2014/main" id="{1DF128C2-BB68-EF5D-DF5F-7854053F5C8A}"/>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Professional Etiquette - Slide 4">
            <a:hlinkClick r:id="" action="ppaction://media"/>
            <a:extLst>
              <a:ext uri="{FF2B5EF4-FFF2-40B4-BE49-F238E27FC236}">
                <a16:creationId xmlns:a16="http://schemas.microsoft.com/office/drawing/2014/main" id="{10C15071-B853-F3F5-68E4-4DD65166A420}"/>
              </a:ext>
            </a:extLst>
          </p:cNvPr>
          <p:cNvPicPr>
            <a:picLocks noRot="1" noChangeAspect="1"/>
          </p:cNvPicPr>
          <p:nvPr>
            <a:videoFile r:link="rId1"/>
          </p:nvPr>
        </p:nvPicPr>
        <p:blipFill>
          <a:blip r:embed="rId5"/>
          <a:stretch>
            <a:fillRect/>
          </a:stretch>
        </p:blipFill>
        <p:spPr>
          <a:xfrm>
            <a:off x="291686" y="1613452"/>
            <a:ext cx="5160825" cy="2902227"/>
          </a:xfrm>
          <a:prstGeom prst="rect">
            <a:avLst/>
          </a:prstGeom>
        </p:spPr>
      </p:pic>
    </p:spTree>
    <p:extLst>
      <p:ext uri="{BB962C8B-B14F-4D97-AF65-F5344CB8AC3E}">
        <p14:creationId xmlns:p14="http://schemas.microsoft.com/office/powerpoint/2010/main" val="294049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 picture containing clothing, person, child, cartoon&#10;&#10;Description automatically generated">
            <a:extLst>
              <a:ext uri="{FF2B5EF4-FFF2-40B4-BE49-F238E27FC236}">
                <a16:creationId xmlns:a16="http://schemas.microsoft.com/office/drawing/2014/main" id="{48E3AC33-F512-75F7-77A0-0666E95350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72" t="54604" r="1193"/>
          <a:stretch/>
        </p:blipFill>
        <p:spPr>
          <a:xfrm>
            <a:off x="8742556" y="1863239"/>
            <a:ext cx="3449444" cy="4994761"/>
          </a:xfrm>
          <a:prstGeom prst="rect">
            <a:avLst/>
          </a:prstGeom>
        </p:spPr>
      </p:pic>
      <p:sp>
        <p:nvSpPr>
          <p:cNvPr id="10" name="Rectangle: Single Corner Snipped 9">
            <a:extLst>
              <a:ext uri="{FF2B5EF4-FFF2-40B4-BE49-F238E27FC236}">
                <a16:creationId xmlns:a16="http://schemas.microsoft.com/office/drawing/2014/main" id="{5D1FFDB2-4F5D-E79A-1B15-D0BBBBB8BB07}"/>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Snipped 10">
            <a:extLst>
              <a:ext uri="{FF2B5EF4-FFF2-40B4-BE49-F238E27FC236}">
                <a16:creationId xmlns:a16="http://schemas.microsoft.com/office/drawing/2014/main" id="{E6CF8451-7631-2307-2741-671293F61C14}"/>
              </a:ext>
            </a:extLst>
          </p:cNvPr>
          <p:cNvSpPr/>
          <p:nvPr/>
        </p:nvSpPr>
        <p:spPr>
          <a:xfrm flipV="1">
            <a:off x="-117986" y="-1446330"/>
            <a:ext cx="10392286"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147837-BD0D-8FD8-2EB9-1A24EE50A5FD}"/>
              </a:ext>
            </a:extLst>
          </p:cNvPr>
          <p:cNvSpPr>
            <a:spLocks noGrp="1"/>
          </p:cNvSpPr>
          <p:nvPr>
            <p:ph type="title"/>
          </p:nvPr>
        </p:nvSpPr>
        <p:spPr>
          <a:xfrm>
            <a:off x="584200" y="139886"/>
            <a:ext cx="8751324" cy="1325563"/>
          </a:xfrm>
        </p:spPr>
        <p:txBody>
          <a:bodyPr/>
          <a:lstStyle/>
          <a:p>
            <a:r>
              <a:rPr lang="en-GB" b="1" dirty="0">
                <a:latin typeface="Foco" panose="020B0504050202020203"/>
              </a:rPr>
              <a:t>Professional Etiquette - What behaviours do employers expect?</a:t>
            </a:r>
          </a:p>
        </p:txBody>
      </p:sp>
      <p:sp>
        <p:nvSpPr>
          <p:cNvPr id="3" name="Content Placeholder 2">
            <a:extLst>
              <a:ext uri="{FF2B5EF4-FFF2-40B4-BE49-F238E27FC236}">
                <a16:creationId xmlns:a16="http://schemas.microsoft.com/office/drawing/2014/main" id="{6499CD0E-0C67-64FD-906B-577A10BC925F}"/>
              </a:ext>
            </a:extLst>
          </p:cNvPr>
          <p:cNvSpPr>
            <a:spLocks noGrp="1"/>
          </p:cNvSpPr>
          <p:nvPr>
            <p:ph idx="1"/>
          </p:nvPr>
        </p:nvSpPr>
        <p:spPr>
          <a:xfrm>
            <a:off x="413262" y="1805589"/>
            <a:ext cx="9093200" cy="4351338"/>
          </a:xfrm>
        </p:spPr>
        <p:txBody>
          <a:bodyPr vert="horz" lIns="91440" tIns="45720" rIns="91440" bIns="45720" rtlCol="0" anchor="t">
            <a:normAutofit/>
          </a:bodyPr>
          <a:lstStyle/>
          <a:p>
            <a:pPr marL="0" indent="0">
              <a:buNone/>
            </a:pPr>
            <a:r>
              <a:rPr lang="en-GB" b="1" dirty="0">
                <a:latin typeface="Foco" panose="020B0504050202020203"/>
              </a:rPr>
              <a:t>Build your Superhero!</a:t>
            </a:r>
          </a:p>
          <a:p>
            <a:r>
              <a:rPr lang="en-GB" dirty="0">
                <a:latin typeface="Foco" panose="020B0504050202020203"/>
              </a:rPr>
              <a:t>What competences, behaviours and conduct do you think that employers value in placement students?</a:t>
            </a:r>
          </a:p>
          <a:p>
            <a:pPr marL="0" indent="0">
              <a:lnSpc>
                <a:spcPct val="100000"/>
              </a:lnSpc>
              <a:spcBef>
                <a:spcPts val="0"/>
              </a:spcBef>
              <a:buNone/>
            </a:pPr>
            <a:r>
              <a:rPr lang="en-GB" sz="1200" dirty="0">
                <a:latin typeface="Foco" panose="020B0504050202020203"/>
              </a:rPr>
              <a:t>	</a:t>
            </a:r>
            <a:endParaRPr lang="en-GB" sz="1600" dirty="0">
              <a:latin typeface="Foco" panose="020B0504050202020203"/>
            </a:endParaRPr>
          </a:p>
          <a:p>
            <a:pPr marL="0" indent="0">
              <a:lnSpc>
                <a:spcPct val="100000"/>
              </a:lnSpc>
              <a:spcBef>
                <a:spcPts val="0"/>
              </a:spcBef>
              <a:buNone/>
            </a:pPr>
            <a:endParaRPr lang="en-GB" sz="1600" dirty="0">
              <a:latin typeface="Foco" panose="020B0504050202020203"/>
            </a:endParaRPr>
          </a:p>
          <a:p>
            <a:pPr>
              <a:lnSpc>
                <a:spcPct val="100000"/>
              </a:lnSpc>
            </a:pPr>
            <a:endParaRPr lang="en-GB" dirty="0">
              <a:latin typeface="Foco" panose="020B0504050202020203"/>
            </a:endParaRPr>
          </a:p>
          <a:p>
            <a:pPr marL="0" indent="0">
              <a:buNone/>
            </a:pPr>
            <a:endParaRPr lang="en-GB" dirty="0"/>
          </a:p>
        </p:txBody>
      </p:sp>
      <p:sp>
        <p:nvSpPr>
          <p:cNvPr id="5" name="Rectangle 4">
            <a:extLst>
              <a:ext uri="{FF2B5EF4-FFF2-40B4-BE49-F238E27FC236}">
                <a16:creationId xmlns:a16="http://schemas.microsoft.com/office/drawing/2014/main" id="{C2AA5BC4-95E2-E227-3E8C-D4D95AB1D7F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2FDB61BB-6CA6-B75C-5856-93D6FC174F09}"/>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8" name="Online Media 7" title="Placement Guide: Professional Etiquette - Slide 5">
            <a:hlinkClick r:id="" action="ppaction://media"/>
            <a:extLst>
              <a:ext uri="{FF2B5EF4-FFF2-40B4-BE49-F238E27FC236}">
                <a16:creationId xmlns:a16="http://schemas.microsoft.com/office/drawing/2014/main" id="{3FE1AF3A-D736-6B89-0560-1EB6311A675C}"/>
              </a:ext>
            </a:extLst>
          </p:cNvPr>
          <p:cNvPicPr>
            <a:picLocks noRot="1" noChangeAspect="1"/>
          </p:cNvPicPr>
          <p:nvPr>
            <a:videoFile r:link="rId1"/>
          </p:nvPr>
        </p:nvPicPr>
        <p:blipFill>
          <a:blip r:embed="rId5"/>
          <a:stretch>
            <a:fillRect/>
          </a:stretch>
        </p:blipFill>
        <p:spPr>
          <a:xfrm>
            <a:off x="1738382" y="3424582"/>
            <a:ext cx="5746130" cy="3277704"/>
          </a:xfrm>
          <a:prstGeom prst="rect">
            <a:avLst/>
          </a:prstGeom>
        </p:spPr>
      </p:pic>
    </p:spTree>
    <p:extLst>
      <p:ext uri="{BB962C8B-B14F-4D97-AF65-F5344CB8AC3E}">
        <p14:creationId xmlns:p14="http://schemas.microsoft.com/office/powerpoint/2010/main" val="243397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F8105C7-0967-F1EE-BA21-34A0B32683FC}"/>
              </a:ext>
            </a:extLst>
          </p:cNvPr>
          <p:cNvSpPr/>
          <p:nvPr/>
        </p:nvSpPr>
        <p:spPr>
          <a:xfrm flipV="1">
            <a:off x="-117986" y="701073"/>
            <a:ext cx="8935410"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B029DE1-97C4-6B73-B238-4E33AB449B18}"/>
              </a:ext>
            </a:extLst>
          </p:cNvPr>
          <p:cNvSpPr/>
          <p:nvPr/>
        </p:nvSpPr>
        <p:spPr>
          <a:xfrm flipV="1">
            <a:off x="-117986" y="-1446330"/>
            <a:ext cx="10515600"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C1D341-C5FE-DA42-7834-79E1014BCAD0}"/>
              </a:ext>
            </a:extLst>
          </p:cNvPr>
          <p:cNvSpPr>
            <a:spLocks noGrp="1"/>
          </p:cNvSpPr>
          <p:nvPr>
            <p:ph type="title"/>
          </p:nvPr>
        </p:nvSpPr>
        <p:spPr>
          <a:xfrm>
            <a:off x="4313" y="34446"/>
            <a:ext cx="10515600" cy="1325563"/>
          </a:xfrm>
        </p:spPr>
        <p:txBody>
          <a:bodyPr/>
          <a:lstStyle/>
          <a:p>
            <a:r>
              <a:rPr lang="en-GB" b="1" dirty="0">
                <a:latin typeface="Foco" panose="020B0504050202020203"/>
              </a:rPr>
              <a:t>Welcome to </a:t>
            </a:r>
            <a:r>
              <a:rPr lang="en-GB" b="1" dirty="0">
                <a:solidFill>
                  <a:srgbClr val="000000"/>
                </a:solidFill>
                <a:latin typeface="Foco" panose="020B0504050202020203"/>
              </a:rPr>
              <a:t>Propel Technologies</a:t>
            </a:r>
            <a:endParaRPr lang="en-GB" b="1" dirty="0">
              <a:solidFill>
                <a:srgbClr val="FF0000"/>
              </a:solidFill>
              <a:latin typeface="Foco" panose="020B0504050202020203"/>
            </a:endParaRPr>
          </a:p>
        </p:txBody>
      </p:sp>
      <p:sp>
        <p:nvSpPr>
          <p:cNvPr id="3" name="Content Placeholder 2">
            <a:extLst>
              <a:ext uri="{FF2B5EF4-FFF2-40B4-BE49-F238E27FC236}">
                <a16:creationId xmlns:a16="http://schemas.microsoft.com/office/drawing/2014/main" id="{229C8E4F-8C55-8640-E037-D33A4190CB14}"/>
              </a:ext>
            </a:extLst>
          </p:cNvPr>
          <p:cNvSpPr>
            <a:spLocks noGrp="1"/>
          </p:cNvSpPr>
          <p:nvPr>
            <p:ph idx="1"/>
          </p:nvPr>
        </p:nvSpPr>
        <p:spPr>
          <a:xfrm>
            <a:off x="5180514" y="2273676"/>
            <a:ext cx="6686827" cy="3943846"/>
          </a:xfrm>
        </p:spPr>
        <p:txBody>
          <a:bodyPr vert="horz" lIns="91440" tIns="45720" rIns="91440" bIns="45720" rtlCol="0" anchor="t">
            <a:normAutofit/>
          </a:bodyPr>
          <a:lstStyle/>
          <a:p>
            <a:pPr marL="0" indent="0">
              <a:buNone/>
            </a:pPr>
            <a:r>
              <a:rPr lang="en-GB" sz="3200" dirty="0">
                <a:latin typeface="Foco" panose="020B0504050202020203"/>
              </a:rPr>
              <a:t>We asked Andy the Managing Director</a:t>
            </a:r>
            <a:r>
              <a:rPr lang="en-GB" sz="3200" dirty="0">
                <a:solidFill>
                  <a:srgbClr val="000000"/>
                </a:solidFill>
                <a:latin typeface="Foco" panose="020B0504050202020203"/>
              </a:rPr>
              <a:t> of Propel</a:t>
            </a:r>
            <a:r>
              <a:rPr lang="en-GB" sz="3200" b="1" dirty="0">
                <a:solidFill>
                  <a:srgbClr val="FF0000"/>
                </a:solidFill>
                <a:latin typeface="Foco" panose="020B0504050202020203"/>
              </a:rPr>
              <a:t> </a:t>
            </a:r>
            <a:r>
              <a:rPr lang="en-GB" sz="3200" dirty="0">
                <a:latin typeface="Foco" panose="020B0504050202020203"/>
              </a:rPr>
              <a:t>to share their thoughts on:</a:t>
            </a:r>
          </a:p>
          <a:p>
            <a:pPr marL="0" indent="0">
              <a:buNone/>
            </a:pPr>
            <a:endParaRPr lang="en-GB" sz="1050" dirty="0">
              <a:latin typeface="Foco" panose="020B0504050202020203"/>
            </a:endParaRPr>
          </a:p>
          <a:p>
            <a:pPr marL="1428750" lvl="2" indent="-514350">
              <a:buAutoNum type="arabicParenR"/>
            </a:pPr>
            <a:r>
              <a:rPr lang="en-GB" sz="3200" dirty="0">
                <a:latin typeface="Foco" panose="020B0504050202020203"/>
              </a:rPr>
              <a:t>What etiquette and behaviours they value in placement students</a:t>
            </a:r>
          </a:p>
          <a:p>
            <a:pPr marL="1428750" lvl="2" indent="-514350">
              <a:spcBef>
                <a:spcPts val="1000"/>
              </a:spcBef>
              <a:buAutoNum type="arabicParenR"/>
            </a:pPr>
            <a:r>
              <a:rPr lang="en-GB" sz="3200" dirty="0">
                <a:latin typeface="Foco" panose="020B0504050202020203"/>
              </a:rPr>
              <a:t>Why those behaviours are important</a:t>
            </a:r>
          </a:p>
          <a:p>
            <a:endParaRPr lang="en-GB" dirty="0"/>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C50E4D46-7E60-3953-54BB-8F8BED946E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39" t="7507" r="66762" b="58633"/>
          <a:stretch/>
        </p:blipFill>
        <p:spPr>
          <a:xfrm>
            <a:off x="397208" y="4575801"/>
            <a:ext cx="3209856" cy="2247753"/>
          </a:xfrm>
          <a:prstGeom prst="rect">
            <a:avLst/>
          </a:prstGeom>
        </p:spPr>
      </p:pic>
      <p:sp>
        <p:nvSpPr>
          <p:cNvPr id="5" name="Title 1">
            <a:extLst>
              <a:ext uri="{FF2B5EF4-FFF2-40B4-BE49-F238E27FC236}">
                <a16:creationId xmlns:a16="http://schemas.microsoft.com/office/drawing/2014/main" id="{F61DD55D-DA0E-D803-3ECE-D766F4FE6D0C}"/>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040054B-FF60-F676-EF22-7E3C4C4C2BEC}"/>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Online Media 8" title="Placement Guide: Professional Etiquette - Slide 6">
            <a:hlinkClick r:id="" action="ppaction://media"/>
            <a:extLst>
              <a:ext uri="{FF2B5EF4-FFF2-40B4-BE49-F238E27FC236}">
                <a16:creationId xmlns:a16="http://schemas.microsoft.com/office/drawing/2014/main" id="{52503E49-8809-41EC-CB1F-51A1ED764D85}"/>
              </a:ext>
            </a:extLst>
          </p:cNvPr>
          <p:cNvPicPr>
            <a:picLocks noRot="1" noChangeAspect="1"/>
          </p:cNvPicPr>
          <p:nvPr>
            <a:videoFile r:link="rId1"/>
          </p:nvPr>
        </p:nvPicPr>
        <p:blipFill>
          <a:blip r:embed="rId5"/>
          <a:stretch>
            <a:fillRect/>
          </a:stretch>
        </p:blipFill>
        <p:spPr>
          <a:xfrm>
            <a:off x="181251" y="1712843"/>
            <a:ext cx="4785348" cy="2637185"/>
          </a:xfrm>
          <a:prstGeom prst="rect">
            <a:avLst/>
          </a:prstGeom>
        </p:spPr>
      </p:pic>
    </p:spTree>
    <p:extLst>
      <p:ext uri="{BB962C8B-B14F-4D97-AF65-F5344CB8AC3E}">
        <p14:creationId xmlns:p14="http://schemas.microsoft.com/office/powerpoint/2010/main" val="399086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6EEF5EA-F66D-CC51-1C9D-50DF710D9A1B}"/>
              </a:ext>
            </a:extLst>
          </p:cNvPr>
          <p:cNvSpPr/>
          <p:nvPr/>
        </p:nvSpPr>
        <p:spPr>
          <a:xfrm flipV="1">
            <a:off x="-117986" y="701073"/>
            <a:ext cx="8830186"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D3AE250-3AAD-9752-3454-5DE07EBCC89C}"/>
              </a:ext>
            </a:extLst>
          </p:cNvPr>
          <p:cNvSpPr/>
          <p:nvPr/>
        </p:nvSpPr>
        <p:spPr>
          <a:xfrm flipV="1">
            <a:off x="-117986" y="-1446330"/>
            <a:ext cx="10227186"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A45876-1E07-DB0D-0EAF-AC749611C71A}"/>
              </a:ext>
            </a:extLst>
          </p:cNvPr>
          <p:cNvSpPr>
            <a:spLocks noGrp="1"/>
          </p:cNvSpPr>
          <p:nvPr>
            <p:ph type="title"/>
          </p:nvPr>
        </p:nvSpPr>
        <p:spPr>
          <a:xfrm>
            <a:off x="208722" y="343038"/>
            <a:ext cx="10515600" cy="1325563"/>
          </a:xfrm>
        </p:spPr>
        <p:txBody>
          <a:bodyPr/>
          <a:lstStyle/>
          <a:p>
            <a:r>
              <a:rPr lang="en-GB" b="1" dirty="0">
                <a:latin typeface="Foco" panose="020B0504050202020203"/>
              </a:rPr>
              <a:t>Professional Etiquette – Summary</a:t>
            </a:r>
          </a:p>
        </p:txBody>
      </p:sp>
      <p:sp>
        <p:nvSpPr>
          <p:cNvPr id="3" name="Content Placeholder 2">
            <a:extLst>
              <a:ext uri="{FF2B5EF4-FFF2-40B4-BE49-F238E27FC236}">
                <a16:creationId xmlns:a16="http://schemas.microsoft.com/office/drawing/2014/main" id="{50A7952B-1D46-DD72-9534-F5D52A318F6D}"/>
              </a:ext>
            </a:extLst>
          </p:cNvPr>
          <p:cNvSpPr>
            <a:spLocks noGrp="1"/>
          </p:cNvSpPr>
          <p:nvPr>
            <p:ph idx="1"/>
          </p:nvPr>
        </p:nvSpPr>
        <p:spPr>
          <a:xfrm>
            <a:off x="350670" y="2072535"/>
            <a:ext cx="6309732" cy="4150326"/>
          </a:xfrm>
        </p:spPr>
        <p:txBody>
          <a:bodyPr vert="horz" lIns="91440" tIns="45720" rIns="91440" bIns="45720" rtlCol="0" anchor="t">
            <a:normAutofit lnSpcReduction="10000"/>
          </a:bodyPr>
          <a:lstStyle/>
          <a:p>
            <a:r>
              <a:rPr lang="en-GB" sz="3200" dirty="0">
                <a:latin typeface="Foco" panose="020B0504050202020203"/>
              </a:rPr>
              <a:t>Having heard from someone in the industry, has anything changed with your views on professional etiquette?</a:t>
            </a:r>
          </a:p>
          <a:p>
            <a:r>
              <a:rPr lang="en-GB" sz="3200" dirty="0">
                <a:latin typeface="Foco" panose="020B0504050202020203"/>
              </a:rPr>
              <a:t>What might you do with what you have  learned?</a:t>
            </a:r>
          </a:p>
          <a:p>
            <a:r>
              <a:rPr lang="en-GB" sz="3200" dirty="0">
                <a:latin typeface="Foco" panose="020B0504050202020203"/>
              </a:rPr>
              <a:t>How do you become more like the person described by Propel</a:t>
            </a:r>
            <a:endParaRPr lang="en-GB" sz="3200" dirty="0">
              <a:solidFill>
                <a:srgbClr val="FF0000"/>
              </a:solidFill>
              <a:latin typeface="Foco" panose="020B0504050202020203"/>
            </a:endParaRPr>
          </a:p>
          <a:p>
            <a:r>
              <a:rPr lang="en-GB" sz="3200" dirty="0">
                <a:latin typeface="Foco" panose="020B0504050202020203"/>
              </a:rPr>
              <a:t>No rush – Just a little bit at a time</a:t>
            </a:r>
          </a:p>
          <a:p>
            <a:endParaRPr lang="en-GB" dirty="0"/>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84EA9A5D-B9B0-36D3-EB9B-A37F13305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973" t="5290" r="44016" b="62288"/>
          <a:stretch/>
        </p:blipFill>
        <p:spPr>
          <a:xfrm>
            <a:off x="9763921" y="4320473"/>
            <a:ext cx="2219735" cy="2529709"/>
          </a:xfrm>
          <a:prstGeom prst="rect">
            <a:avLst/>
          </a:prstGeom>
        </p:spPr>
      </p:pic>
      <p:sp>
        <p:nvSpPr>
          <p:cNvPr id="5" name="Rectangle 4">
            <a:extLst>
              <a:ext uri="{FF2B5EF4-FFF2-40B4-BE49-F238E27FC236}">
                <a16:creationId xmlns:a16="http://schemas.microsoft.com/office/drawing/2014/main" id="{6EA1741F-3CC7-842E-D1BF-68AF4BC3AA04}"/>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E153A4A-03F5-EA1D-9DB1-A7810DF2FED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Professional Etiquette - Slide 7">
            <a:hlinkClick r:id="" action="ppaction://media"/>
            <a:extLst>
              <a:ext uri="{FF2B5EF4-FFF2-40B4-BE49-F238E27FC236}">
                <a16:creationId xmlns:a16="http://schemas.microsoft.com/office/drawing/2014/main" id="{4DF4888F-DF8E-8ED3-7CB0-CB2D8E9DAAEE}"/>
              </a:ext>
            </a:extLst>
          </p:cNvPr>
          <p:cNvPicPr>
            <a:picLocks noRot="1" noChangeAspect="1"/>
          </p:cNvPicPr>
          <p:nvPr>
            <a:videoFile r:link="rId1"/>
          </p:nvPr>
        </p:nvPicPr>
        <p:blipFill>
          <a:blip r:embed="rId5"/>
          <a:stretch>
            <a:fillRect/>
          </a:stretch>
        </p:blipFill>
        <p:spPr>
          <a:xfrm>
            <a:off x="6972990" y="1613451"/>
            <a:ext cx="4796391" cy="2626141"/>
          </a:xfrm>
          <a:prstGeom prst="rect">
            <a:avLst/>
          </a:prstGeom>
        </p:spPr>
      </p:pic>
    </p:spTree>
    <p:extLst>
      <p:ext uri="{BB962C8B-B14F-4D97-AF65-F5344CB8AC3E}">
        <p14:creationId xmlns:p14="http://schemas.microsoft.com/office/powerpoint/2010/main" val="1177333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or presentation" id="{D55C6B8E-F8BC-4CE3-A85F-ABC4BC73B458}" vid="{BED472A1-BDAE-4C80-BB6B-7CA62D1B70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6C8215D829C48952A77D9F5EBE93A" ma:contentTypeVersion="6" ma:contentTypeDescription="Create a new document." ma:contentTypeScope="" ma:versionID="fe8ab1eabf0dc3b43509040e7483848a">
  <xsd:schema xmlns:xsd="http://www.w3.org/2001/XMLSchema" xmlns:xs="http://www.w3.org/2001/XMLSchema" xmlns:p="http://schemas.microsoft.com/office/2006/metadata/properties" xmlns:ns2="c456bc60-ab65-4e20-a5b2-89e7d76a0857" xmlns:ns3="a554a6e4-5d36-4013-8067-3b001aff3d58" targetNamespace="http://schemas.microsoft.com/office/2006/metadata/properties" ma:root="true" ma:fieldsID="0c1322e29d36c739bef7228fd2668838" ns2:_="" ns3:_="">
    <xsd:import namespace="c456bc60-ab65-4e20-a5b2-89e7d76a0857"/>
    <xsd:import namespace="a554a6e4-5d36-4013-8067-3b001aff3d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c60-ab65-4e20-a5b2-89e7d76a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54a6e4-5d36-4013-8067-3b001aff3d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FEDA0F-B77F-4D71-8F41-C015FC8343D7}">
  <ds:schemaRefs>
    <ds:schemaRef ds:uri="http://schemas.microsoft.com/sharepoint/v3/contenttype/forms"/>
  </ds:schemaRefs>
</ds:datastoreItem>
</file>

<file path=customXml/itemProps2.xml><?xml version="1.0" encoding="utf-8"?>
<ds:datastoreItem xmlns:ds="http://schemas.openxmlformats.org/officeDocument/2006/customXml" ds:itemID="{6F2FA17D-E86F-46C7-8E95-C2D9B3E91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56bc60-ab65-4e20-a5b2-89e7d76a0857"/>
    <ds:schemaRef ds:uri="a554a6e4-5d36-4013-8067-3b001aff3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B4E2D4-E822-417B-A8C8-BE23EAABD2C5}">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purl.org/dc/terms/"/>
    <ds:schemaRef ds:uri="c456bc60-ab65-4e20-a5b2-89e7d76a0857"/>
    <ds:schemaRef ds:uri="http://www.w3.org/XML/1998/namespace"/>
    <ds:schemaRef ds:uri="a554a6e4-5d36-4013-8067-3b001aff3d58"/>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163</TotalTime>
  <Words>920</Words>
  <Application>Microsoft Office PowerPoint</Application>
  <PresentationFormat>Widescreen</PresentationFormat>
  <Paragraphs>64</Paragraphs>
  <Slides>7</Slides>
  <Notes>6</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Office Theme</vt:lpstr>
      <vt:lpstr>Office Theme</vt:lpstr>
      <vt:lpstr>PLACEMENT HELP GUIDES</vt:lpstr>
      <vt:lpstr>Professional Etiquette</vt:lpstr>
      <vt:lpstr>Professional Etiquette</vt:lpstr>
      <vt:lpstr>Professional Etiquette – Consider </vt:lpstr>
      <vt:lpstr>Professional Etiquette - What behaviours do employers expect?</vt:lpstr>
      <vt:lpstr>Welcome to Propel Technologies</vt:lpstr>
      <vt:lpstr>Professional Etiquette –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Webb</dc:creator>
  <cp:lastModifiedBy>Chris Webb</cp:lastModifiedBy>
  <cp:revision>88</cp:revision>
  <dcterms:created xsi:type="dcterms:W3CDTF">2023-10-09T09:12:02Z</dcterms:created>
  <dcterms:modified xsi:type="dcterms:W3CDTF">2024-06-13T11:24:58Z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0x0101009866C8215D829C48952A77D9F5EBE93A</vt:lpwstr>
  </property>
</Properties>
</file>