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56" r:id="rId5"/>
    <p:sldId id="260" r:id="rId6"/>
    <p:sldId id="259" r:id="rId7"/>
    <p:sldId id="265" r:id="rId8"/>
    <p:sldId id="279" r:id="rId9"/>
    <p:sldId id="257" r:id="rId10"/>
    <p:sldId id="280" r:id="rId11"/>
    <p:sldId id="268" r:id="rId12"/>
    <p:sldId id="281" r:id="rId13"/>
    <p:sldId id="28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E729"/>
    <a:srgbClr val="0039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1412B2-2133-778C-880B-CD3103391757}" v="66" dt="2024-06-13T11:17:32.5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Webb" userId="S::c.t.webb@hud.ac.uk::02fadeeb-ad87-4ec2-9de4-daf84960d3dc" providerId="AD" clId="Web-{AE59E359-8014-8A67-C2F6-4F787742900A}"/>
    <pc:docChg chg="modSld">
      <pc:chgData name="Chris Webb" userId="S::c.t.webb@hud.ac.uk::02fadeeb-ad87-4ec2-9de4-daf84960d3dc" providerId="AD" clId="Web-{AE59E359-8014-8A67-C2F6-4F787742900A}" dt="2024-05-22T11:30:00.782" v="7"/>
      <pc:docMkLst>
        <pc:docMk/>
      </pc:docMkLst>
      <pc:sldChg chg="modSp modMedia">
        <pc:chgData name="Chris Webb" userId="S::c.t.webb@hud.ac.uk::02fadeeb-ad87-4ec2-9de4-daf84960d3dc" providerId="AD" clId="Web-{AE59E359-8014-8A67-C2F6-4F787742900A}" dt="2024-05-22T11:29:06.937" v="1"/>
        <pc:sldMkLst>
          <pc:docMk/>
          <pc:sldMk cId="3728361995" sldId="256"/>
        </pc:sldMkLst>
        <pc:picChg chg="mod">
          <ac:chgData name="Chris Webb" userId="S::c.t.webb@hud.ac.uk::02fadeeb-ad87-4ec2-9de4-daf84960d3dc" providerId="AD" clId="Web-{AE59E359-8014-8A67-C2F6-4F787742900A}" dt="2024-05-22T11:29:06.937" v="1"/>
          <ac:picMkLst>
            <pc:docMk/>
            <pc:sldMk cId="3728361995" sldId="256"/>
            <ac:picMk id="3" creationId="{34F5A510-9090-3CEA-4BF6-5BFBF718A76D}"/>
          </ac:picMkLst>
        </pc:picChg>
      </pc:sldChg>
      <pc:sldChg chg="modSp modMedia">
        <pc:chgData name="Chris Webb" userId="S::c.t.webb@hud.ac.uk::02fadeeb-ad87-4ec2-9de4-daf84960d3dc" providerId="AD" clId="Web-{AE59E359-8014-8A67-C2F6-4F787742900A}" dt="2024-05-22T11:29:37.828" v="5"/>
        <pc:sldMkLst>
          <pc:docMk/>
          <pc:sldMk cId="3613457313" sldId="259"/>
        </pc:sldMkLst>
        <pc:picChg chg="mod">
          <ac:chgData name="Chris Webb" userId="S::c.t.webb@hud.ac.uk::02fadeeb-ad87-4ec2-9de4-daf84960d3dc" providerId="AD" clId="Web-{AE59E359-8014-8A67-C2F6-4F787742900A}" dt="2024-05-22T11:29:37.828" v="5"/>
          <ac:picMkLst>
            <pc:docMk/>
            <pc:sldMk cId="3613457313" sldId="259"/>
            <ac:picMk id="7" creationId="{DAAB31B1-11AD-B41D-E05C-04AA716766A4}"/>
          </ac:picMkLst>
        </pc:picChg>
      </pc:sldChg>
      <pc:sldChg chg="modSp modMedia">
        <pc:chgData name="Chris Webb" userId="S::c.t.webb@hud.ac.uk::02fadeeb-ad87-4ec2-9de4-daf84960d3dc" providerId="AD" clId="Web-{AE59E359-8014-8A67-C2F6-4F787742900A}" dt="2024-05-22T11:29:26.296" v="3"/>
        <pc:sldMkLst>
          <pc:docMk/>
          <pc:sldMk cId="253837580" sldId="260"/>
        </pc:sldMkLst>
        <pc:picChg chg="mod">
          <ac:chgData name="Chris Webb" userId="S::c.t.webb@hud.ac.uk::02fadeeb-ad87-4ec2-9de4-daf84960d3dc" providerId="AD" clId="Web-{AE59E359-8014-8A67-C2F6-4F787742900A}" dt="2024-05-22T11:29:26.296" v="3"/>
          <ac:picMkLst>
            <pc:docMk/>
            <pc:sldMk cId="253837580" sldId="260"/>
            <ac:picMk id="5" creationId="{D05D8749-9E5B-8B85-5B8E-DDFA07908CB2}"/>
          </ac:picMkLst>
        </pc:picChg>
      </pc:sldChg>
      <pc:sldChg chg="modSp modMedia">
        <pc:chgData name="Chris Webb" userId="S::c.t.webb@hud.ac.uk::02fadeeb-ad87-4ec2-9de4-daf84960d3dc" providerId="AD" clId="Web-{AE59E359-8014-8A67-C2F6-4F787742900A}" dt="2024-05-22T11:30:00.782" v="7"/>
        <pc:sldMkLst>
          <pc:docMk/>
          <pc:sldMk cId="2218461452" sldId="265"/>
        </pc:sldMkLst>
        <pc:picChg chg="mod">
          <ac:chgData name="Chris Webb" userId="S::c.t.webb@hud.ac.uk::02fadeeb-ad87-4ec2-9de4-daf84960d3dc" providerId="AD" clId="Web-{AE59E359-8014-8A67-C2F6-4F787742900A}" dt="2024-05-22T11:30:00.782" v="7"/>
          <ac:picMkLst>
            <pc:docMk/>
            <pc:sldMk cId="2218461452" sldId="265"/>
            <ac:picMk id="9" creationId="{09ABE650-09B1-4710-9376-62AEC02044DE}"/>
          </ac:picMkLst>
        </pc:picChg>
      </pc:sldChg>
    </pc:docChg>
  </pc:docChgLst>
  <pc:docChgLst>
    <pc:chgData name="Chris Webb" userId="S::c.t.webb@hud.ac.uk::02fadeeb-ad87-4ec2-9de4-daf84960d3dc" providerId="AD" clId="Web-{B948AE75-4211-E6DA-9C50-FBCE718FBEB4}"/>
    <pc:docChg chg="modSld">
      <pc:chgData name="Chris Webb" userId="S::c.t.webb@hud.ac.uk::02fadeeb-ad87-4ec2-9de4-daf84960d3dc" providerId="AD" clId="Web-{B948AE75-4211-E6DA-9C50-FBCE718FBEB4}" dt="2024-05-22T11:27:43.281" v="1"/>
      <pc:docMkLst>
        <pc:docMk/>
      </pc:docMkLst>
      <pc:sldChg chg="modSp modMedia">
        <pc:chgData name="Chris Webb" userId="S::c.t.webb@hud.ac.uk::02fadeeb-ad87-4ec2-9de4-daf84960d3dc" providerId="AD" clId="Web-{B948AE75-4211-E6DA-9C50-FBCE718FBEB4}" dt="2024-05-22T11:27:43.281" v="1"/>
        <pc:sldMkLst>
          <pc:docMk/>
          <pc:sldMk cId="3728361995" sldId="256"/>
        </pc:sldMkLst>
        <pc:picChg chg="mod">
          <ac:chgData name="Chris Webb" userId="S::c.t.webb@hud.ac.uk::02fadeeb-ad87-4ec2-9de4-daf84960d3dc" providerId="AD" clId="Web-{B948AE75-4211-E6DA-9C50-FBCE718FBEB4}" dt="2024-05-22T11:27:43.281" v="1"/>
          <ac:picMkLst>
            <pc:docMk/>
            <pc:sldMk cId="3728361995" sldId="256"/>
            <ac:picMk id="3" creationId="{34F5A510-9090-3CEA-4BF6-5BFBF718A76D}"/>
          </ac:picMkLst>
        </pc:picChg>
      </pc:sldChg>
    </pc:docChg>
  </pc:docChgLst>
  <pc:docChgLst>
    <pc:chgData name="Chris Webb" userId="S::c.t.webb@hud.ac.uk::02fadeeb-ad87-4ec2-9de4-daf84960d3dc" providerId="AD" clId="Web-{901412B2-2133-778C-880B-CD3103391757}"/>
    <pc:docChg chg="modSld">
      <pc:chgData name="Chris Webb" userId="S::c.t.webb@hud.ac.uk::02fadeeb-ad87-4ec2-9de4-daf84960d3dc" providerId="AD" clId="Web-{901412B2-2133-778C-880B-CD3103391757}" dt="2024-06-13T11:17:32.550" v="65" actId="1076"/>
      <pc:docMkLst>
        <pc:docMk/>
      </pc:docMkLst>
      <pc:sldChg chg="addSp delSp modSp delAnim">
        <pc:chgData name="Chris Webb" userId="S::c.t.webb@hud.ac.uk::02fadeeb-ad87-4ec2-9de4-daf84960d3dc" providerId="AD" clId="Web-{901412B2-2133-778C-880B-CD3103391757}" dt="2024-06-13T11:13:33.949" v="6" actId="1076"/>
        <pc:sldMkLst>
          <pc:docMk/>
          <pc:sldMk cId="3728361995" sldId="256"/>
        </pc:sldMkLst>
        <pc:picChg chg="del">
          <ac:chgData name="Chris Webb" userId="S::c.t.webb@hud.ac.uk::02fadeeb-ad87-4ec2-9de4-daf84960d3dc" providerId="AD" clId="Web-{901412B2-2133-778C-880B-CD3103391757}" dt="2024-06-13T11:13:11.339" v="0"/>
          <ac:picMkLst>
            <pc:docMk/>
            <pc:sldMk cId="3728361995" sldId="256"/>
            <ac:picMk id="3" creationId="{34F5A510-9090-3CEA-4BF6-5BFBF718A76D}"/>
          </ac:picMkLst>
        </pc:picChg>
        <pc:picChg chg="add mod">
          <ac:chgData name="Chris Webb" userId="S::c.t.webb@hud.ac.uk::02fadeeb-ad87-4ec2-9de4-daf84960d3dc" providerId="AD" clId="Web-{901412B2-2133-778C-880B-CD3103391757}" dt="2024-06-13T11:13:33.949" v="6" actId="1076"/>
          <ac:picMkLst>
            <pc:docMk/>
            <pc:sldMk cId="3728361995" sldId="256"/>
            <ac:picMk id="4" creationId="{848126C5-7D63-695D-BB4C-B37A12A7161B}"/>
          </ac:picMkLst>
        </pc:picChg>
      </pc:sldChg>
      <pc:sldChg chg="addSp delSp modSp delAnim">
        <pc:chgData name="Chris Webb" userId="S::c.t.webb@hud.ac.uk::02fadeeb-ad87-4ec2-9de4-daf84960d3dc" providerId="AD" clId="Web-{901412B2-2133-778C-880B-CD3103391757}" dt="2024-06-13T11:16:00.251" v="40" actId="1076"/>
        <pc:sldMkLst>
          <pc:docMk/>
          <pc:sldMk cId="4068719241" sldId="257"/>
        </pc:sldMkLst>
        <pc:picChg chg="del">
          <ac:chgData name="Chris Webb" userId="S::c.t.webb@hud.ac.uk::02fadeeb-ad87-4ec2-9de4-daf84960d3dc" providerId="AD" clId="Web-{901412B2-2133-778C-880B-CD3103391757}" dt="2024-06-13T11:15:35.625" v="34"/>
          <ac:picMkLst>
            <pc:docMk/>
            <pc:sldMk cId="4068719241" sldId="257"/>
            <ac:picMk id="3" creationId="{57F0190B-FAA5-72CA-1F4D-824D1BBFA77A}"/>
          </ac:picMkLst>
        </pc:picChg>
        <pc:picChg chg="add mod">
          <ac:chgData name="Chris Webb" userId="S::c.t.webb@hud.ac.uk::02fadeeb-ad87-4ec2-9de4-daf84960d3dc" providerId="AD" clId="Web-{901412B2-2133-778C-880B-CD3103391757}" dt="2024-06-13T11:16:00.251" v="40" actId="1076"/>
          <ac:picMkLst>
            <pc:docMk/>
            <pc:sldMk cId="4068719241" sldId="257"/>
            <ac:picMk id="4" creationId="{771D6F49-0D3C-C74B-6675-27E0C910D527}"/>
          </ac:picMkLst>
        </pc:picChg>
      </pc:sldChg>
      <pc:sldChg chg="addSp delSp modSp delAnim">
        <pc:chgData name="Chris Webb" userId="S::c.t.webb@hud.ac.uk::02fadeeb-ad87-4ec2-9de4-daf84960d3dc" providerId="AD" clId="Web-{901412B2-2133-778C-880B-CD3103391757}" dt="2024-06-13T11:14:27.951" v="21" actId="1076"/>
        <pc:sldMkLst>
          <pc:docMk/>
          <pc:sldMk cId="3613457313" sldId="259"/>
        </pc:sldMkLst>
        <pc:picChg chg="del">
          <ac:chgData name="Chris Webb" userId="S::c.t.webb@hud.ac.uk::02fadeeb-ad87-4ec2-9de4-daf84960d3dc" providerId="AD" clId="Web-{901412B2-2133-778C-880B-CD3103391757}" dt="2024-06-13T11:14:01.247" v="13"/>
          <ac:picMkLst>
            <pc:docMk/>
            <pc:sldMk cId="3613457313" sldId="259"/>
            <ac:picMk id="7" creationId="{DAAB31B1-11AD-B41D-E05C-04AA716766A4}"/>
          </ac:picMkLst>
        </pc:picChg>
        <pc:picChg chg="add mod">
          <ac:chgData name="Chris Webb" userId="S::c.t.webb@hud.ac.uk::02fadeeb-ad87-4ec2-9de4-daf84960d3dc" providerId="AD" clId="Web-{901412B2-2133-778C-880B-CD3103391757}" dt="2024-06-13T11:14:27.951" v="21" actId="1076"/>
          <ac:picMkLst>
            <pc:docMk/>
            <pc:sldMk cId="3613457313" sldId="259"/>
            <ac:picMk id="10" creationId="{EDB8D80C-E15F-C05E-E53D-C6DEA80E2577}"/>
          </ac:picMkLst>
        </pc:picChg>
      </pc:sldChg>
      <pc:sldChg chg="addSp delSp modSp delAnim">
        <pc:chgData name="Chris Webb" userId="S::c.t.webb@hud.ac.uk::02fadeeb-ad87-4ec2-9de4-daf84960d3dc" providerId="AD" clId="Web-{901412B2-2133-778C-880B-CD3103391757}" dt="2024-06-13T11:13:58.575" v="12" actId="1076"/>
        <pc:sldMkLst>
          <pc:docMk/>
          <pc:sldMk cId="253837580" sldId="260"/>
        </pc:sldMkLst>
        <pc:picChg chg="del">
          <ac:chgData name="Chris Webb" userId="S::c.t.webb@hud.ac.uk::02fadeeb-ad87-4ec2-9de4-daf84960d3dc" providerId="AD" clId="Web-{901412B2-2133-778C-880B-CD3103391757}" dt="2024-06-13T11:13:36.246" v="7"/>
          <ac:picMkLst>
            <pc:docMk/>
            <pc:sldMk cId="253837580" sldId="260"/>
            <ac:picMk id="5" creationId="{D05D8749-9E5B-8B85-5B8E-DDFA07908CB2}"/>
          </ac:picMkLst>
        </pc:picChg>
        <pc:picChg chg="add mod">
          <ac:chgData name="Chris Webb" userId="S::c.t.webb@hud.ac.uk::02fadeeb-ad87-4ec2-9de4-daf84960d3dc" providerId="AD" clId="Web-{901412B2-2133-778C-880B-CD3103391757}" dt="2024-06-13T11:13:58.575" v="12" actId="1076"/>
          <ac:picMkLst>
            <pc:docMk/>
            <pc:sldMk cId="253837580" sldId="260"/>
            <ac:picMk id="8" creationId="{2FDFFBED-13A1-709B-841F-C0086B1525FA}"/>
          </ac:picMkLst>
        </pc:picChg>
      </pc:sldChg>
      <pc:sldChg chg="addSp delSp modSp delAnim">
        <pc:chgData name="Chris Webb" userId="S::c.t.webb@hud.ac.uk::02fadeeb-ad87-4ec2-9de4-daf84960d3dc" providerId="AD" clId="Web-{901412B2-2133-778C-880B-CD3103391757}" dt="2024-06-13T11:15:11.437" v="28" actId="1076"/>
        <pc:sldMkLst>
          <pc:docMk/>
          <pc:sldMk cId="2218461452" sldId="265"/>
        </pc:sldMkLst>
        <pc:picChg chg="del">
          <ac:chgData name="Chris Webb" userId="S::c.t.webb@hud.ac.uk::02fadeeb-ad87-4ec2-9de4-daf84960d3dc" providerId="AD" clId="Web-{901412B2-2133-778C-880B-CD3103391757}" dt="2024-06-13T11:14:32.920" v="22"/>
          <ac:picMkLst>
            <pc:docMk/>
            <pc:sldMk cId="2218461452" sldId="265"/>
            <ac:picMk id="9" creationId="{09ABE650-09B1-4710-9376-62AEC02044DE}"/>
          </ac:picMkLst>
        </pc:picChg>
        <pc:picChg chg="add mod">
          <ac:chgData name="Chris Webb" userId="S::c.t.webb@hud.ac.uk::02fadeeb-ad87-4ec2-9de4-daf84960d3dc" providerId="AD" clId="Web-{901412B2-2133-778C-880B-CD3103391757}" dt="2024-06-13T11:15:11.437" v="28" actId="1076"/>
          <ac:picMkLst>
            <pc:docMk/>
            <pc:sldMk cId="2218461452" sldId="265"/>
            <ac:picMk id="10" creationId="{07A1FC04-274A-AB12-C8ED-20A329986CA4}"/>
          </ac:picMkLst>
        </pc:picChg>
      </pc:sldChg>
      <pc:sldChg chg="addSp delSp modSp delAnim">
        <pc:chgData name="Chris Webb" userId="S::c.t.webb@hud.ac.uk::02fadeeb-ad87-4ec2-9de4-daf84960d3dc" providerId="AD" clId="Web-{901412B2-2133-778C-880B-CD3103391757}" dt="2024-06-13T11:16:49.221" v="54" actId="1076"/>
        <pc:sldMkLst>
          <pc:docMk/>
          <pc:sldMk cId="1015868853" sldId="268"/>
        </pc:sldMkLst>
        <pc:picChg chg="del">
          <ac:chgData name="Chris Webb" userId="S::c.t.webb@hud.ac.uk::02fadeeb-ad87-4ec2-9de4-daf84960d3dc" providerId="AD" clId="Web-{901412B2-2133-778C-880B-CD3103391757}" dt="2024-06-13T11:16:25.986" v="48"/>
          <ac:picMkLst>
            <pc:docMk/>
            <pc:sldMk cId="1015868853" sldId="268"/>
            <ac:picMk id="9" creationId="{8BE0F801-8B94-2E28-9165-BAB6591CD700}"/>
          </ac:picMkLst>
        </pc:picChg>
        <pc:picChg chg="add mod">
          <ac:chgData name="Chris Webb" userId="S::c.t.webb@hud.ac.uk::02fadeeb-ad87-4ec2-9de4-daf84960d3dc" providerId="AD" clId="Web-{901412B2-2133-778C-880B-CD3103391757}" dt="2024-06-13T11:16:49.221" v="54" actId="1076"/>
          <ac:picMkLst>
            <pc:docMk/>
            <pc:sldMk cId="1015868853" sldId="268"/>
            <ac:picMk id="10" creationId="{7E23C4C6-F3A5-9876-32BA-0EB5DBC6FCF7}"/>
          </ac:picMkLst>
        </pc:picChg>
      </pc:sldChg>
      <pc:sldChg chg="addSp delSp modSp delAnim">
        <pc:chgData name="Chris Webb" userId="S::c.t.webb@hud.ac.uk::02fadeeb-ad87-4ec2-9de4-daf84960d3dc" providerId="AD" clId="Web-{901412B2-2133-778C-880B-CD3103391757}" dt="2024-06-13T11:15:32.453" v="33" actId="1076"/>
        <pc:sldMkLst>
          <pc:docMk/>
          <pc:sldMk cId="3047507112" sldId="279"/>
        </pc:sldMkLst>
        <pc:picChg chg="del">
          <ac:chgData name="Chris Webb" userId="S::c.t.webb@hud.ac.uk::02fadeeb-ad87-4ec2-9de4-daf84960d3dc" providerId="AD" clId="Web-{901412B2-2133-778C-880B-CD3103391757}" dt="2024-06-13T11:15:14.562" v="29"/>
          <ac:picMkLst>
            <pc:docMk/>
            <pc:sldMk cId="3047507112" sldId="279"/>
            <ac:picMk id="9" creationId="{BDE68339-A85E-A17C-FA24-E8A80BDDC03B}"/>
          </ac:picMkLst>
        </pc:picChg>
        <pc:picChg chg="add mod">
          <ac:chgData name="Chris Webb" userId="S::c.t.webb@hud.ac.uk::02fadeeb-ad87-4ec2-9de4-daf84960d3dc" providerId="AD" clId="Web-{901412B2-2133-778C-880B-CD3103391757}" dt="2024-06-13T11:15:32.453" v="33" actId="1076"/>
          <ac:picMkLst>
            <pc:docMk/>
            <pc:sldMk cId="3047507112" sldId="279"/>
            <ac:picMk id="10" creationId="{B1957F29-2AC4-C876-82F6-37A7E191818D}"/>
          </ac:picMkLst>
        </pc:picChg>
      </pc:sldChg>
      <pc:sldChg chg="addSp delSp modSp delAnim">
        <pc:chgData name="Chris Webb" userId="S::c.t.webb@hud.ac.uk::02fadeeb-ad87-4ec2-9de4-daf84960d3dc" providerId="AD" clId="Web-{901412B2-2133-778C-880B-CD3103391757}" dt="2024-06-13T11:16:23.158" v="47" actId="1076"/>
        <pc:sldMkLst>
          <pc:docMk/>
          <pc:sldMk cId="3115485078" sldId="280"/>
        </pc:sldMkLst>
        <pc:picChg chg="del">
          <ac:chgData name="Chris Webb" userId="S::c.t.webb@hud.ac.uk::02fadeeb-ad87-4ec2-9de4-daf84960d3dc" providerId="AD" clId="Web-{901412B2-2133-778C-880B-CD3103391757}" dt="2024-06-13T11:16:03.641" v="41"/>
          <ac:picMkLst>
            <pc:docMk/>
            <pc:sldMk cId="3115485078" sldId="280"/>
            <ac:picMk id="3" creationId="{A148BC30-BE1C-B939-32E7-2C38818E5FA3}"/>
          </ac:picMkLst>
        </pc:picChg>
        <pc:picChg chg="add mod">
          <ac:chgData name="Chris Webb" userId="S::c.t.webb@hud.ac.uk::02fadeeb-ad87-4ec2-9de4-daf84960d3dc" providerId="AD" clId="Web-{901412B2-2133-778C-880B-CD3103391757}" dt="2024-06-13T11:16:23.158" v="47" actId="1076"/>
          <ac:picMkLst>
            <pc:docMk/>
            <pc:sldMk cId="3115485078" sldId="280"/>
            <ac:picMk id="4" creationId="{6F50E46D-9078-560B-506D-8EA210D4CD4F}"/>
          </ac:picMkLst>
        </pc:picChg>
      </pc:sldChg>
      <pc:sldChg chg="addSp delSp modSp delAnim">
        <pc:chgData name="Chris Webb" userId="S::c.t.webb@hud.ac.uk::02fadeeb-ad87-4ec2-9de4-daf84960d3dc" providerId="AD" clId="Web-{901412B2-2133-778C-880B-CD3103391757}" dt="2024-06-13T11:17:10.800" v="59" actId="1076"/>
        <pc:sldMkLst>
          <pc:docMk/>
          <pc:sldMk cId="1554657609" sldId="281"/>
        </pc:sldMkLst>
        <pc:picChg chg="del">
          <ac:chgData name="Chris Webb" userId="S::c.t.webb@hud.ac.uk::02fadeeb-ad87-4ec2-9de4-daf84960d3dc" providerId="AD" clId="Web-{901412B2-2133-778C-880B-CD3103391757}" dt="2024-06-13T11:16:52.096" v="55"/>
          <ac:picMkLst>
            <pc:docMk/>
            <pc:sldMk cId="1554657609" sldId="281"/>
            <ac:picMk id="9" creationId="{42336AF4-77E0-86A3-279E-68F1A828566F}"/>
          </ac:picMkLst>
        </pc:picChg>
        <pc:picChg chg="add mod">
          <ac:chgData name="Chris Webb" userId="S::c.t.webb@hud.ac.uk::02fadeeb-ad87-4ec2-9de4-daf84960d3dc" providerId="AD" clId="Web-{901412B2-2133-778C-880B-CD3103391757}" dt="2024-06-13T11:17:10.800" v="59" actId="1076"/>
          <ac:picMkLst>
            <pc:docMk/>
            <pc:sldMk cId="1554657609" sldId="281"/>
            <ac:picMk id="10" creationId="{829FE72B-DEB5-9F1B-9119-90997928F02F}"/>
          </ac:picMkLst>
        </pc:picChg>
      </pc:sldChg>
      <pc:sldChg chg="addSp delSp modSp delAnim">
        <pc:chgData name="Chris Webb" userId="S::c.t.webb@hud.ac.uk::02fadeeb-ad87-4ec2-9de4-daf84960d3dc" providerId="AD" clId="Web-{901412B2-2133-778C-880B-CD3103391757}" dt="2024-06-13T11:17:32.550" v="65" actId="1076"/>
        <pc:sldMkLst>
          <pc:docMk/>
          <pc:sldMk cId="302326051" sldId="282"/>
        </pc:sldMkLst>
        <pc:picChg chg="del">
          <ac:chgData name="Chris Webb" userId="S::c.t.webb@hud.ac.uk::02fadeeb-ad87-4ec2-9de4-daf84960d3dc" providerId="AD" clId="Web-{901412B2-2133-778C-880B-CD3103391757}" dt="2024-06-13T11:17:13.768" v="60"/>
          <ac:picMkLst>
            <pc:docMk/>
            <pc:sldMk cId="302326051" sldId="282"/>
            <ac:picMk id="4" creationId="{36713A9C-FC25-0126-4000-E5AFA09FC703}"/>
          </ac:picMkLst>
        </pc:picChg>
        <pc:picChg chg="add mod">
          <ac:chgData name="Chris Webb" userId="S::c.t.webb@hud.ac.uk::02fadeeb-ad87-4ec2-9de4-daf84960d3dc" providerId="AD" clId="Web-{901412B2-2133-778C-880B-CD3103391757}" dt="2024-06-13T11:17:32.550" v="65" actId="1076"/>
          <ac:picMkLst>
            <pc:docMk/>
            <pc:sldMk cId="302326051" sldId="282"/>
            <ac:picMk id="5" creationId="{42929495-F052-BE23-D430-914B939FF2A0}"/>
          </ac:picMkLst>
        </pc:picChg>
      </pc:sldChg>
    </pc:docChg>
  </pc:docChgLst>
  <pc:docChgLst>
    <pc:chgData name="Chris Webb" userId="02fadeeb-ad87-4ec2-9de4-daf84960d3dc" providerId="ADAL" clId="{DE73EFE2-1BCA-48C5-A713-68BE04ADA35F}"/>
    <pc:docChg chg="custSel modSld">
      <pc:chgData name="Chris Webb" userId="02fadeeb-ad87-4ec2-9de4-daf84960d3dc" providerId="ADAL" clId="{DE73EFE2-1BCA-48C5-A713-68BE04ADA35F}" dt="2024-04-29T13:51:08.740" v="97" actId="1076"/>
      <pc:docMkLst>
        <pc:docMk/>
      </pc:docMkLst>
      <pc:sldChg chg="modSp mod">
        <pc:chgData name="Chris Webb" userId="02fadeeb-ad87-4ec2-9de4-daf84960d3dc" providerId="ADAL" clId="{DE73EFE2-1BCA-48C5-A713-68BE04ADA35F}" dt="2024-04-29T13:48:09.214" v="1" actId="1076"/>
        <pc:sldMkLst>
          <pc:docMk/>
          <pc:sldMk cId="3728361995" sldId="256"/>
        </pc:sldMkLst>
        <pc:spChg chg="mod">
          <ac:chgData name="Chris Webb" userId="02fadeeb-ad87-4ec2-9de4-daf84960d3dc" providerId="ADAL" clId="{DE73EFE2-1BCA-48C5-A713-68BE04ADA35F}" dt="2024-04-29T13:48:05.781" v="0" actId="1076"/>
          <ac:spMkLst>
            <pc:docMk/>
            <pc:sldMk cId="3728361995" sldId="256"/>
            <ac:spMk id="2" creationId="{477106FA-12EC-4A25-A39F-683C117C81E8}"/>
          </ac:spMkLst>
        </pc:spChg>
        <pc:spChg chg="mod">
          <ac:chgData name="Chris Webb" userId="02fadeeb-ad87-4ec2-9de4-daf84960d3dc" providerId="ADAL" clId="{DE73EFE2-1BCA-48C5-A713-68BE04ADA35F}" dt="2024-04-29T13:48:09.214" v="1" actId="1076"/>
          <ac:spMkLst>
            <pc:docMk/>
            <pc:sldMk cId="3728361995" sldId="256"/>
            <ac:spMk id="21" creationId="{CFFF89C6-7961-77F0-1713-6EA502739D99}"/>
          </ac:spMkLst>
        </pc:spChg>
      </pc:sldChg>
      <pc:sldChg chg="modSp mod">
        <pc:chgData name="Chris Webb" userId="02fadeeb-ad87-4ec2-9de4-daf84960d3dc" providerId="ADAL" clId="{DE73EFE2-1BCA-48C5-A713-68BE04ADA35F}" dt="2024-04-29T13:50:21.519" v="80" actId="1076"/>
        <pc:sldMkLst>
          <pc:docMk/>
          <pc:sldMk cId="4068719241" sldId="257"/>
        </pc:sldMkLst>
        <pc:spChg chg="mod">
          <ac:chgData name="Chris Webb" userId="02fadeeb-ad87-4ec2-9de4-daf84960d3dc" providerId="ADAL" clId="{DE73EFE2-1BCA-48C5-A713-68BE04ADA35F}" dt="2024-04-29T13:50:21.519" v="80" actId="1076"/>
          <ac:spMkLst>
            <pc:docMk/>
            <pc:sldMk cId="4068719241" sldId="257"/>
            <ac:spMk id="14" creationId="{6FD1F35D-3FA6-4E1F-C59B-56FEB72401AF}"/>
          </ac:spMkLst>
        </pc:spChg>
        <pc:picChg chg="mod">
          <ac:chgData name="Chris Webb" userId="02fadeeb-ad87-4ec2-9de4-daf84960d3dc" providerId="ADAL" clId="{DE73EFE2-1BCA-48C5-A713-68BE04ADA35F}" dt="2024-04-29T13:50:12.396" v="77" actId="1076"/>
          <ac:picMkLst>
            <pc:docMk/>
            <pc:sldMk cId="4068719241" sldId="257"/>
            <ac:picMk id="12" creationId="{E35FB9B3-D5D2-64AC-43F9-C0F826D8CC75}"/>
          </ac:picMkLst>
        </pc:picChg>
      </pc:sldChg>
      <pc:sldChg chg="modSp mod">
        <pc:chgData name="Chris Webb" userId="02fadeeb-ad87-4ec2-9de4-daf84960d3dc" providerId="ADAL" clId="{DE73EFE2-1BCA-48C5-A713-68BE04ADA35F}" dt="2024-04-29T13:49:04.683" v="28" actId="1076"/>
        <pc:sldMkLst>
          <pc:docMk/>
          <pc:sldMk cId="3613457313" sldId="259"/>
        </pc:sldMkLst>
        <pc:spChg chg="mod">
          <ac:chgData name="Chris Webb" userId="02fadeeb-ad87-4ec2-9de4-daf84960d3dc" providerId="ADAL" clId="{DE73EFE2-1BCA-48C5-A713-68BE04ADA35F}" dt="2024-04-29T13:49:04.683" v="28" actId="1076"/>
          <ac:spMkLst>
            <pc:docMk/>
            <pc:sldMk cId="3613457313" sldId="259"/>
            <ac:spMk id="3" creationId="{15DF69F8-5509-44B8-8016-7D900DA281A9}"/>
          </ac:spMkLst>
        </pc:spChg>
        <pc:picChg chg="mod">
          <ac:chgData name="Chris Webb" userId="02fadeeb-ad87-4ec2-9de4-daf84960d3dc" providerId="ADAL" clId="{DE73EFE2-1BCA-48C5-A713-68BE04ADA35F}" dt="2024-04-29T13:48:40.340" v="12" actId="1076"/>
          <ac:picMkLst>
            <pc:docMk/>
            <pc:sldMk cId="3613457313" sldId="259"/>
            <ac:picMk id="4" creationId="{2EF5396A-A973-CDE7-1F4C-9BD490EFE53A}"/>
          </ac:picMkLst>
        </pc:picChg>
      </pc:sldChg>
      <pc:sldChg chg="modSp mod">
        <pc:chgData name="Chris Webb" userId="02fadeeb-ad87-4ec2-9de4-daf84960d3dc" providerId="ADAL" clId="{DE73EFE2-1BCA-48C5-A713-68BE04ADA35F}" dt="2024-04-29T13:48:13.871" v="2" actId="1076"/>
        <pc:sldMkLst>
          <pc:docMk/>
          <pc:sldMk cId="253837580" sldId="260"/>
        </pc:sldMkLst>
        <pc:spChg chg="mod">
          <ac:chgData name="Chris Webb" userId="02fadeeb-ad87-4ec2-9de4-daf84960d3dc" providerId="ADAL" clId="{DE73EFE2-1BCA-48C5-A713-68BE04ADA35F}" dt="2024-04-29T13:48:13.871" v="2" actId="1076"/>
          <ac:spMkLst>
            <pc:docMk/>
            <pc:sldMk cId="253837580" sldId="260"/>
            <ac:spMk id="3" creationId="{1912A29B-7D7F-E2A1-A1B9-CFDAE2BCE646}"/>
          </ac:spMkLst>
        </pc:spChg>
      </pc:sldChg>
      <pc:sldChg chg="modSp mod">
        <pc:chgData name="Chris Webb" userId="02fadeeb-ad87-4ec2-9de4-daf84960d3dc" providerId="ADAL" clId="{DE73EFE2-1BCA-48C5-A713-68BE04ADA35F}" dt="2024-04-29T13:49:28.510" v="44" actId="1076"/>
        <pc:sldMkLst>
          <pc:docMk/>
          <pc:sldMk cId="2218461452" sldId="265"/>
        </pc:sldMkLst>
        <pc:spChg chg="mod">
          <ac:chgData name="Chris Webb" userId="02fadeeb-ad87-4ec2-9de4-daf84960d3dc" providerId="ADAL" clId="{DE73EFE2-1BCA-48C5-A713-68BE04ADA35F}" dt="2024-04-29T13:49:25.392" v="42" actId="1076"/>
          <ac:spMkLst>
            <pc:docMk/>
            <pc:sldMk cId="2218461452" sldId="265"/>
            <ac:spMk id="3" creationId="{50A7952B-1D46-DD72-9534-F5D52A318F6D}"/>
          </ac:spMkLst>
        </pc:spChg>
        <pc:picChg chg="mod">
          <ac:chgData name="Chris Webb" userId="02fadeeb-ad87-4ec2-9de4-daf84960d3dc" providerId="ADAL" clId="{DE73EFE2-1BCA-48C5-A713-68BE04ADA35F}" dt="2024-04-29T13:49:28.510" v="44" actId="1076"/>
          <ac:picMkLst>
            <pc:docMk/>
            <pc:sldMk cId="2218461452" sldId="265"/>
            <ac:picMk id="4" creationId="{84EA9A5D-B9B0-36D3-EB9B-A37F13305777}"/>
          </ac:picMkLst>
        </pc:picChg>
      </pc:sldChg>
      <pc:sldChg chg="modSp mod">
        <pc:chgData name="Chris Webb" userId="02fadeeb-ad87-4ec2-9de4-daf84960d3dc" providerId="ADAL" clId="{DE73EFE2-1BCA-48C5-A713-68BE04ADA35F}" dt="2024-04-29T13:50:40.243" v="88" actId="1076"/>
        <pc:sldMkLst>
          <pc:docMk/>
          <pc:sldMk cId="1015868853" sldId="268"/>
        </pc:sldMkLst>
        <pc:spChg chg="mod">
          <ac:chgData name="Chris Webb" userId="02fadeeb-ad87-4ec2-9de4-daf84960d3dc" providerId="ADAL" clId="{DE73EFE2-1BCA-48C5-A713-68BE04ADA35F}" dt="2024-04-29T13:50:35.888" v="86" actId="1076"/>
          <ac:spMkLst>
            <pc:docMk/>
            <pc:sldMk cId="1015868853" sldId="268"/>
            <ac:spMk id="3" creationId="{16FE9507-EB1A-F0C4-8E60-019884A7D664}"/>
          </ac:spMkLst>
        </pc:spChg>
        <pc:picChg chg="mod">
          <ac:chgData name="Chris Webb" userId="02fadeeb-ad87-4ec2-9de4-daf84960d3dc" providerId="ADAL" clId="{DE73EFE2-1BCA-48C5-A713-68BE04ADA35F}" dt="2024-04-29T13:50:40.243" v="88" actId="1076"/>
          <ac:picMkLst>
            <pc:docMk/>
            <pc:sldMk cId="1015868853" sldId="268"/>
            <ac:picMk id="4" creationId="{9C961B64-E215-F38E-8690-FD9438167269}"/>
          </ac:picMkLst>
        </pc:picChg>
      </pc:sldChg>
      <pc:sldChg chg="modSp mod">
        <pc:chgData name="Chris Webb" userId="02fadeeb-ad87-4ec2-9de4-daf84960d3dc" providerId="ADAL" clId="{DE73EFE2-1BCA-48C5-A713-68BE04ADA35F}" dt="2024-04-29T13:49:58.996" v="73" actId="1076"/>
        <pc:sldMkLst>
          <pc:docMk/>
          <pc:sldMk cId="3047507112" sldId="279"/>
        </pc:sldMkLst>
        <pc:spChg chg="mod">
          <ac:chgData name="Chris Webb" userId="02fadeeb-ad87-4ec2-9de4-daf84960d3dc" providerId="ADAL" clId="{DE73EFE2-1BCA-48C5-A713-68BE04ADA35F}" dt="2024-04-29T13:49:55.124" v="71" actId="1076"/>
          <ac:spMkLst>
            <pc:docMk/>
            <pc:sldMk cId="3047507112" sldId="279"/>
            <ac:spMk id="3" creationId="{50A7952B-1D46-DD72-9534-F5D52A318F6D}"/>
          </ac:spMkLst>
        </pc:spChg>
        <pc:picChg chg="mod">
          <ac:chgData name="Chris Webb" userId="02fadeeb-ad87-4ec2-9de4-daf84960d3dc" providerId="ADAL" clId="{DE73EFE2-1BCA-48C5-A713-68BE04ADA35F}" dt="2024-04-29T13:49:58.996" v="73" actId="1076"/>
          <ac:picMkLst>
            <pc:docMk/>
            <pc:sldMk cId="3047507112" sldId="279"/>
            <ac:picMk id="4" creationId="{84EA9A5D-B9B0-36D3-EB9B-A37F13305777}"/>
          </ac:picMkLst>
        </pc:picChg>
      </pc:sldChg>
      <pc:sldChg chg="modSp mod">
        <pc:chgData name="Chris Webb" userId="02fadeeb-ad87-4ec2-9de4-daf84960d3dc" providerId="ADAL" clId="{DE73EFE2-1BCA-48C5-A713-68BE04ADA35F}" dt="2024-04-29T13:51:00.203" v="94" actId="14100"/>
        <pc:sldMkLst>
          <pc:docMk/>
          <pc:sldMk cId="1554657609" sldId="281"/>
        </pc:sldMkLst>
        <pc:spChg chg="mod">
          <ac:chgData name="Chris Webb" userId="02fadeeb-ad87-4ec2-9de4-daf84960d3dc" providerId="ADAL" clId="{DE73EFE2-1BCA-48C5-A713-68BE04ADA35F}" dt="2024-04-29T13:50:52.648" v="92" actId="1076"/>
          <ac:spMkLst>
            <pc:docMk/>
            <pc:sldMk cId="1554657609" sldId="281"/>
            <ac:spMk id="3" creationId="{16FE9507-EB1A-F0C4-8E60-019884A7D664}"/>
          </ac:spMkLst>
        </pc:spChg>
        <pc:picChg chg="mod">
          <ac:chgData name="Chris Webb" userId="02fadeeb-ad87-4ec2-9de4-daf84960d3dc" providerId="ADAL" clId="{DE73EFE2-1BCA-48C5-A713-68BE04ADA35F}" dt="2024-04-29T13:51:00.203" v="94" actId="14100"/>
          <ac:picMkLst>
            <pc:docMk/>
            <pc:sldMk cId="1554657609" sldId="281"/>
            <ac:picMk id="4" creationId="{9C961B64-E215-F38E-8690-FD9438167269}"/>
          </ac:picMkLst>
        </pc:picChg>
      </pc:sldChg>
      <pc:sldChg chg="modSp mod">
        <pc:chgData name="Chris Webb" userId="02fadeeb-ad87-4ec2-9de4-daf84960d3dc" providerId="ADAL" clId="{DE73EFE2-1BCA-48C5-A713-68BE04ADA35F}" dt="2024-04-29T13:51:08.740" v="97" actId="1076"/>
        <pc:sldMkLst>
          <pc:docMk/>
          <pc:sldMk cId="302326051" sldId="282"/>
        </pc:sldMkLst>
        <pc:spChg chg="mod">
          <ac:chgData name="Chris Webb" userId="02fadeeb-ad87-4ec2-9de4-daf84960d3dc" providerId="ADAL" clId="{DE73EFE2-1BCA-48C5-A713-68BE04ADA35F}" dt="2024-04-29T13:51:04.424" v="95" actId="1076"/>
          <ac:spMkLst>
            <pc:docMk/>
            <pc:sldMk cId="302326051" sldId="282"/>
            <ac:spMk id="2" creationId="{477106FA-12EC-4A25-A39F-683C117C81E8}"/>
          </ac:spMkLst>
        </pc:spChg>
        <pc:spChg chg="mod">
          <ac:chgData name="Chris Webb" userId="02fadeeb-ad87-4ec2-9de4-daf84960d3dc" providerId="ADAL" clId="{DE73EFE2-1BCA-48C5-A713-68BE04ADA35F}" dt="2024-04-29T13:51:08.740" v="97" actId="1076"/>
          <ac:spMkLst>
            <pc:docMk/>
            <pc:sldMk cId="302326051" sldId="282"/>
            <ac:spMk id="3" creationId="{3842DC52-3C52-47A0-72D3-B7EB6AC83B4D}"/>
          </ac:spMkLst>
        </pc:spChg>
        <pc:spChg chg="mod">
          <ac:chgData name="Chris Webb" userId="02fadeeb-ad87-4ec2-9de4-daf84960d3dc" providerId="ADAL" clId="{DE73EFE2-1BCA-48C5-A713-68BE04ADA35F}" dt="2024-04-29T13:51:06.535" v="96" actId="1076"/>
          <ac:spMkLst>
            <pc:docMk/>
            <pc:sldMk cId="302326051" sldId="282"/>
            <ac:spMk id="21" creationId="{CFFF89C6-7961-77F0-1713-6EA502739D99}"/>
          </ac:spMkLst>
        </pc:spChg>
      </pc:sldChg>
    </pc:docChg>
  </pc:docChgLst>
  <pc:docChgLst>
    <pc:chgData name="Chris Webb" userId="S::c.t.webb@hud.ac.uk::02fadeeb-ad87-4ec2-9de4-daf84960d3dc" providerId="AD" clId="Web-{1C2273EA-F1A9-39C1-0501-A8088B9396CF}"/>
    <pc:docChg chg="modSld">
      <pc:chgData name="Chris Webb" userId="S::c.t.webb@hud.ac.uk::02fadeeb-ad87-4ec2-9de4-daf84960d3dc" providerId="AD" clId="Web-{1C2273EA-F1A9-39C1-0501-A8088B9396CF}" dt="2024-05-22T11:31:56.244" v="7"/>
      <pc:docMkLst>
        <pc:docMk/>
      </pc:docMkLst>
      <pc:sldChg chg="modSp modMedia">
        <pc:chgData name="Chris Webb" userId="S::c.t.webb@hud.ac.uk::02fadeeb-ad87-4ec2-9de4-daf84960d3dc" providerId="AD" clId="Web-{1C2273EA-F1A9-39C1-0501-A8088B9396CF}" dt="2024-05-22T11:31:20.102" v="5"/>
        <pc:sldMkLst>
          <pc:docMk/>
          <pc:sldMk cId="4068719241" sldId="257"/>
        </pc:sldMkLst>
        <pc:picChg chg="mod">
          <ac:chgData name="Chris Webb" userId="S::c.t.webb@hud.ac.uk::02fadeeb-ad87-4ec2-9de4-daf84960d3dc" providerId="AD" clId="Web-{1C2273EA-F1A9-39C1-0501-A8088B9396CF}" dt="2024-05-22T11:31:20.102" v="5"/>
          <ac:picMkLst>
            <pc:docMk/>
            <pc:sldMk cId="4068719241" sldId="257"/>
            <ac:picMk id="3" creationId="{57F0190B-FAA5-72CA-1F4D-824D1BBFA77A}"/>
          </ac:picMkLst>
        </pc:picChg>
      </pc:sldChg>
      <pc:sldChg chg="modSp modMedia">
        <pc:chgData name="Chris Webb" userId="S::c.t.webb@hud.ac.uk::02fadeeb-ad87-4ec2-9de4-daf84960d3dc" providerId="AD" clId="Web-{1C2273EA-F1A9-39C1-0501-A8088B9396CF}" dt="2024-05-22T11:30:58.477" v="1"/>
        <pc:sldMkLst>
          <pc:docMk/>
          <pc:sldMk cId="2218461452" sldId="265"/>
        </pc:sldMkLst>
        <pc:picChg chg="mod">
          <ac:chgData name="Chris Webb" userId="S::c.t.webb@hud.ac.uk::02fadeeb-ad87-4ec2-9de4-daf84960d3dc" providerId="AD" clId="Web-{1C2273EA-F1A9-39C1-0501-A8088B9396CF}" dt="2024-05-22T11:30:58.477" v="1"/>
          <ac:picMkLst>
            <pc:docMk/>
            <pc:sldMk cId="2218461452" sldId="265"/>
            <ac:picMk id="9" creationId="{09ABE650-09B1-4710-9376-62AEC02044DE}"/>
          </ac:picMkLst>
        </pc:picChg>
      </pc:sldChg>
      <pc:sldChg chg="modSp modMedia">
        <pc:chgData name="Chris Webb" userId="S::c.t.webb@hud.ac.uk::02fadeeb-ad87-4ec2-9de4-daf84960d3dc" providerId="AD" clId="Web-{1C2273EA-F1A9-39C1-0501-A8088B9396CF}" dt="2024-05-22T11:31:09.180" v="3"/>
        <pc:sldMkLst>
          <pc:docMk/>
          <pc:sldMk cId="3047507112" sldId="279"/>
        </pc:sldMkLst>
        <pc:picChg chg="mod">
          <ac:chgData name="Chris Webb" userId="S::c.t.webb@hud.ac.uk::02fadeeb-ad87-4ec2-9de4-daf84960d3dc" providerId="AD" clId="Web-{1C2273EA-F1A9-39C1-0501-A8088B9396CF}" dt="2024-05-22T11:31:09.180" v="3"/>
          <ac:picMkLst>
            <pc:docMk/>
            <pc:sldMk cId="3047507112" sldId="279"/>
            <ac:picMk id="9" creationId="{BDE68339-A85E-A17C-FA24-E8A80BDDC03B}"/>
          </ac:picMkLst>
        </pc:picChg>
      </pc:sldChg>
      <pc:sldChg chg="modSp modMedia">
        <pc:chgData name="Chris Webb" userId="S::c.t.webb@hud.ac.uk::02fadeeb-ad87-4ec2-9de4-daf84960d3dc" providerId="AD" clId="Web-{1C2273EA-F1A9-39C1-0501-A8088B9396CF}" dt="2024-05-22T11:31:56.244" v="7"/>
        <pc:sldMkLst>
          <pc:docMk/>
          <pc:sldMk cId="3115485078" sldId="280"/>
        </pc:sldMkLst>
        <pc:picChg chg="mod">
          <ac:chgData name="Chris Webb" userId="S::c.t.webb@hud.ac.uk::02fadeeb-ad87-4ec2-9de4-daf84960d3dc" providerId="AD" clId="Web-{1C2273EA-F1A9-39C1-0501-A8088B9396CF}" dt="2024-05-22T11:31:56.244" v="7"/>
          <ac:picMkLst>
            <pc:docMk/>
            <pc:sldMk cId="3115485078" sldId="280"/>
            <ac:picMk id="3" creationId="{A148BC30-BE1C-B939-32E7-2C38818E5FA3}"/>
          </ac:picMkLst>
        </pc:picChg>
      </pc:sldChg>
    </pc:docChg>
  </pc:docChgLst>
  <pc:docChgLst>
    <pc:chgData name="Chris Webb" userId="S::c.t.webb@hud.ac.uk::02fadeeb-ad87-4ec2-9de4-daf84960d3dc" providerId="AD" clId="Web-{5751BE00-0184-1BAB-C8F5-38161599FBE4}"/>
    <pc:docChg chg="modSld">
      <pc:chgData name="Chris Webb" userId="S::c.t.webb@hud.ac.uk::02fadeeb-ad87-4ec2-9de4-daf84960d3dc" providerId="AD" clId="Web-{5751BE00-0184-1BAB-C8F5-38161599FBE4}" dt="2024-05-02T07:37:44.561" v="20"/>
      <pc:docMkLst>
        <pc:docMk/>
      </pc:docMkLst>
      <pc:sldChg chg="addSp modSp modMedia addAnim">
        <pc:chgData name="Chris Webb" userId="S::c.t.webb@hud.ac.uk::02fadeeb-ad87-4ec2-9de4-daf84960d3dc" providerId="AD" clId="Web-{5751BE00-0184-1BAB-C8F5-38161599FBE4}" dt="2024-05-02T07:36:24.790" v="11"/>
        <pc:sldMkLst>
          <pc:docMk/>
          <pc:sldMk cId="3613457313" sldId="259"/>
        </pc:sldMkLst>
        <pc:picChg chg="add mod">
          <ac:chgData name="Chris Webb" userId="S::c.t.webb@hud.ac.uk::02fadeeb-ad87-4ec2-9de4-daf84960d3dc" providerId="AD" clId="Web-{5751BE00-0184-1BAB-C8F5-38161599FBE4}" dt="2024-05-02T07:36:24.790" v="11"/>
          <ac:picMkLst>
            <pc:docMk/>
            <pc:sldMk cId="3613457313" sldId="259"/>
            <ac:picMk id="7" creationId="{DAAB31B1-11AD-B41D-E05C-04AA716766A4}"/>
          </ac:picMkLst>
        </pc:picChg>
      </pc:sldChg>
      <pc:sldChg chg="addSp modSp modMedia addAnim">
        <pc:chgData name="Chris Webb" userId="S::c.t.webb@hud.ac.uk::02fadeeb-ad87-4ec2-9de4-daf84960d3dc" providerId="AD" clId="Web-{5751BE00-0184-1BAB-C8F5-38161599FBE4}" dt="2024-05-02T07:35:11.332" v="5"/>
        <pc:sldMkLst>
          <pc:docMk/>
          <pc:sldMk cId="253837580" sldId="260"/>
        </pc:sldMkLst>
        <pc:picChg chg="add mod">
          <ac:chgData name="Chris Webb" userId="S::c.t.webb@hud.ac.uk::02fadeeb-ad87-4ec2-9de4-daf84960d3dc" providerId="AD" clId="Web-{5751BE00-0184-1BAB-C8F5-38161599FBE4}" dt="2024-05-02T07:35:11.332" v="5"/>
          <ac:picMkLst>
            <pc:docMk/>
            <pc:sldMk cId="253837580" sldId="260"/>
            <ac:picMk id="5" creationId="{D05D8749-9E5B-8B85-5B8E-DDFA07908CB2}"/>
          </ac:picMkLst>
        </pc:picChg>
      </pc:sldChg>
      <pc:sldChg chg="addSp modSp modMedia addAnim">
        <pc:chgData name="Chris Webb" userId="S::c.t.webb@hud.ac.uk::02fadeeb-ad87-4ec2-9de4-daf84960d3dc" providerId="AD" clId="Web-{5751BE00-0184-1BAB-C8F5-38161599FBE4}" dt="2024-05-02T07:37:08.418" v="15"/>
        <pc:sldMkLst>
          <pc:docMk/>
          <pc:sldMk cId="2218461452" sldId="265"/>
        </pc:sldMkLst>
        <pc:picChg chg="add mod">
          <ac:chgData name="Chris Webb" userId="S::c.t.webb@hud.ac.uk::02fadeeb-ad87-4ec2-9de4-daf84960d3dc" providerId="AD" clId="Web-{5751BE00-0184-1BAB-C8F5-38161599FBE4}" dt="2024-05-02T07:37:08.418" v="15"/>
          <ac:picMkLst>
            <pc:docMk/>
            <pc:sldMk cId="2218461452" sldId="265"/>
            <ac:picMk id="9" creationId="{09ABE650-09B1-4710-9376-62AEC02044DE}"/>
          </ac:picMkLst>
        </pc:picChg>
      </pc:sldChg>
      <pc:sldChg chg="addSp modSp modMedia addAnim">
        <pc:chgData name="Chris Webb" userId="S::c.t.webb@hud.ac.uk::02fadeeb-ad87-4ec2-9de4-daf84960d3dc" providerId="AD" clId="Web-{5751BE00-0184-1BAB-C8F5-38161599FBE4}" dt="2024-05-02T07:37:44.561" v="20"/>
        <pc:sldMkLst>
          <pc:docMk/>
          <pc:sldMk cId="3047507112" sldId="279"/>
        </pc:sldMkLst>
        <pc:picChg chg="add mod">
          <ac:chgData name="Chris Webb" userId="S::c.t.webb@hud.ac.uk::02fadeeb-ad87-4ec2-9de4-daf84960d3dc" providerId="AD" clId="Web-{5751BE00-0184-1BAB-C8F5-38161599FBE4}" dt="2024-05-02T07:37:44.561" v="20"/>
          <ac:picMkLst>
            <pc:docMk/>
            <pc:sldMk cId="3047507112" sldId="279"/>
            <ac:picMk id="9" creationId="{BDE68339-A85E-A17C-FA24-E8A80BDDC03B}"/>
          </ac:picMkLst>
        </pc:picChg>
      </pc:sldChg>
    </pc:docChg>
  </pc:docChgLst>
  <pc:docChgLst>
    <pc:chgData name="Chris Webb" userId="S::c.t.webb@hud.ac.uk::02fadeeb-ad87-4ec2-9de4-daf84960d3dc" providerId="AD" clId="Web-{F6FCD2EF-71FB-1389-84C5-7765CF46B363}"/>
    <pc:docChg chg="modSld">
      <pc:chgData name="Chris Webb" userId="S::c.t.webb@hud.ac.uk::02fadeeb-ad87-4ec2-9de4-daf84960d3dc" providerId="AD" clId="Web-{F6FCD2EF-71FB-1389-84C5-7765CF46B363}" dt="2024-05-01T07:27:39.073" v="18"/>
      <pc:docMkLst>
        <pc:docMk/>
      </pc:docMkLst>
      <pc:sldChg chg="addSp modSp modMedia addAnim">
        <pc:chgData name="Chris Webb" userId="S::c.t.webb@hud.ac.uk::02fadeeb-ad87-4ec2-9de4-daf84960d3dc" providerId="AD" clId="Web-{F6FCD2EF-71FB-1389-84C5-7765CF46B363}" dt="2024-05-01T07:07:56.866" v="6"/>
        <pc:sldMkLst>
          <pc:docMk/>
          <pc:sldMk cId="3728361995" sldId="256"/>
        </pc:sldMkLst>
        <pc:picChg chg="add mod">
          <ac:chgData name="Chris Webb" userId="S::c.t.webb@hud.ac.uk::02fadeeb-ad87-4ec2-9de4-daf84960d3dc" providerId="AD" clId="Web-{F6FCD2EF-71FB-1389-84C5-7765CF46B363}" dt="2024-05-01T07:07:56.866" v="6"/>
          <ac:picMkLst>
            <pc:docMk/>
            <pc:sldMk cId="3728361995" sldId="256"/>
            <ac:picMk id="3" creationId="{34F5A510-9090-3CEA-4BF6-5BFBF718A76D}"/>
          </ac:picMkLst>
        </pc:picChg>
      </pc:sldChg>
      <pc:sldChg chg="addSp modSp modMedia addAnim">
        <pc:chgData name="Chris Webb" userId="S::c.t.webb@hud.ac.uk::02fadeeb-ad87-4ec2-9de4-daf84960d3dc" providerId="AD" clId="Web-{F6FCD2EF-71FB-1389-84C5-7765CF46B363}" dt="2024-05-01T07:26:58.463" v="12"/>
        <pc:sldMkLst>
          <pc:docMk/>
          <pc:sldMk cId="1554657609" sldId="281"/>
        </pc:sldMkLst>
        <pc:picChg chg="add mod">
          <ac:chgData name="Chris Webb" userId="S::c.t.webb@hud.ac.uk::02fadeeb-ad87-4ec2-9de4-daf84960d3dc" providerId="AD" clId="Web-{F6FCD2EF-71FB-1389-84C5-7765CF46B363}" dt="2024-05-01T07:26:58.463" v="12"/>
          <ac:picMkLst>
            <pc:docMk/>
            <pc:sldMk cId="1554657609" sldId="281"/>
            <ac:picMk id="9" creationId="{42336AF4-77E0-86A3-279E-68F1A828566F}"/>
          </ac:picMkLst>
        </pc:picChg>
      </pc:sldChg>
      <pc:sldChg chg="addSp modSp modMedia addAnim">
        <pc:chgData name="Chris Webb" userId="S::c.t.webb@hud.ac.uk::02fadeeb-ad87-4ec2-9de4-daf84960d3dc" providerId="AD" clId="Web-{F6FCD2EF-71FB-1389-84C5-7765CF46B363}" dt="2024-05-01T07:27:39.073" v="18"/>
        <pc:sldMkLst>
          <pc:docMk/>
          <pc:sldMk cId="302326051" sldId="282"/>
        </pc:sldMkLst>
        <pc:picChg chg="add mod">
          <ac:chgData name="Chris Webb" userId="S::c.t.webb@hud.ac.uk::02fadeeb-ad87-4ec2-9de4-daf84960d3dc" providerId="AD" clId="Web-{F6FCD2EF-71FB-1389-84C5-7765CF46B363}" dt="2024-05-01T07:27:39.073" v="18"/>
          <ac:picMkLst>
            <pc:docMk/>
            <pc:sldMk cId="302326051" sldId="282"/>
            <ac:picMk id="4" creationId="{36713A9C-FC25-0126-4000-E5AFA09FC703}"/>
          </ac:picMkLst>
        </pc:picChg>
      </pc:sldChg>
    </pc:docChg>
  </pc:docChgLst>
  <pc:docChgLst>
    <pc:chgData name="Chris Webb" userId="S::c.t.webb@hud.ac.uk::02fadeeb-ad87-4ec2-9de4-daf84960d3dc" providerId="AD" clId="Web-{C163EFFB-B7CE-EFD1-C184-AF7E5C70E821}"/>
    <pc:docChg chg="modSld">
      <pc:chgData name="Chris Webb" userId="S::c.t.webb@hud.ac.uk::02fadeeb-ad87-4ec2-9de4-daf84960d3dc" providerId="AD" clId="Web-{C163EFFB-B7CE-EFD1-C184-AF7E5C70E821}" dt="2024-05-22T11:33:49.922" v="5"/>
      <pc:docMkLst>
        <pc:docMk/>
      </pc:docMkLst>
      <pc:sldChg chg="modSp modMedia">
        <pc:chgData name="Chris Webb" userId="S::c.t.webb@hud.ac.uk::02fadeeb-ad87-4ec2-9de4-daf84960d3dc" providerId="AD" clId="Web-{C163EFFB-B7CE-EFD1-C184-AF7E5C70E821}" dt="2024-05-22T11:32:58.450" v="1"/>
        <pc:sldMkLst>
          <pc:docMk/>
          <pc:sldMk cId="1015868853" sldId="268"/>
        </pc:sldMkLst>
        <pc:picChg chg="mod">
          <ac:chgData name="Chris Webb" userId="S::c.t.webb@hud.ac.uk::02fadeeb-ad87-4ec2-9de4-daf84960d3dc" providerId="AD" clId="Web-{C163EFFB-B7CE-EFD1-C184-AF7E5C70E821}" dt="2024-05-22T11:32:58.450" v="1"/>
          <ac:picMkLst>
            <pc:docMk/>
            <pc:sldMk cId="1015868853" sldId="268"/>
            <ac:picMk id="9" creationId="{8BE0F801-8B94-2E28-9165-BAB6591CD700}"/>
          </ac:picMkLst>
        </pc:picChg>
      </pc:sldChg>
      <pc:sldChg chg="modSp modMedia">
        <pc:chgData name="Chris Webb" userId="S::c.t.webb@hud.ac.uk::02fadeeb-ad87-4ec2-9de4-daf84960d3dc" providerId="AD" clId="Web-{C163EFFB-B7CE-EFD1-C184-AF7E5C70E821}" dt="2024-05-22T11:33:14.669" v="3"/>
        <pc:sldMkLst>
          <pc:docMk/>
          <pc:sldMk cId="1554657609" sldId="281"/>
        </pc:sldMkLst>
        <pc:picChg chg="mod">
          <ac:chgData name="Chris Webb" userId="S::c.t.webb@hud.ac.uk::02fadeeb-ad87-4ec2-9de4-daf84960d3dc" providerId="AD" clId="Web-{C163EFFB-B7CE-EFD1-C184-AF7E5C70E821}" dt="2024-05-22T11:33:14.669" v="3"/>
          <ac:picMkLst>
            <pc:docMk/>
            <pc:sldMk cId="1554657609" sldId="281"/>
            <ac:picMk id="9" creationId="{42336AF4-77E0-86A3-279E-68F1A828566F}"/>
          </ac:picMkLst>
        </pc:picChg>
      </pc:sldChg>
      <pc:sldChg chg="modSp modMedia">
        <pc:chgData name="Chris Webb" userId="S::c.t.webb@hud.ac.uk::02fadeeb-ad87-4ec2-9de4-daf84960d3dc" providerId="AD" clId="Web-{C163EFFB-B7CE-EFD1-C184-AF7E5C70E821}" dt="2024-05-22T11:33:49.922" v="5"/>
        <pc:sldMkLst>
          <pc:docMk/>
          <pc:sldMk cId="302326051" sldId="282"/>
        </pc:sldMkLst>
        <pc:picChg chg="mod">
          <ac:chgData name="Chris Webb" userId="S::c.t.webb@hud.ac.uk::02fadeeb-ad87-4ec2-9de4-daf84960d3dc" providerId="AD" clId="Web-{C163EFFB-B7CE-EFD1-C184-AF7E5C70E821}" dt="2024-05-22T11:33:49.922" v="5"/>
          <ac:picMkLst>
            <pc:docMk/>
            <pc:sldMk cId="302326051" sldId="282"/>
            <ac:picMk id="4" creationId="{36713A9C-FC25-0126-4000-E5AFA09FC703}"/>
          </ac:picMkLst>
        </pc:picChg>
      </pc:sldChg>
    </pc:docChg>
  </pc:docChgLst>
  <pc:docChgLst>
    <pc:chgData name="Chris Webb" userId="S::c.t.webb@hud.ac.uk::02fadeeb-ad87-4ec2-9de4-daf84960d3dc" providerId="AD" clId="Web-{513FCA10-7239-9643-4E5F-ACC3F85A7CAE}"/>
    <pc:docChg chg="modSld">
      <pc:chgData name="Chris Webb" userId="S::c.t.webb@hud.ac.uk::02fadeeb-ad87-4ec2-9de4-daf84960d3dc" providerId="AD" clId="Web-{513FCA10-7239-9643-4E5F-ACC3F85A7CAE}" dt="2024-05-02T07:42:13.368" v="17"/>
      <pc:docMkLst>
        <pc:docMk/>
      </pc:docMkLst>
      <pc:sldChg chg="addSp modSp modMedia addAnim">
        <pc:chgData name="Chris Webb" userId="S::c.t.webb@hud.ac.uk::02fadeeb-ad87-4ec2-9de4-daf84960d3dc" providerId="AD" clId="Web-{513FCA10-7239-9643-4E5F-ACC3F85A7CAE}" dt="2024-05-02T07:39:41.327" v="7"/>
        <pc:sldMkLst>
          <pc:docMk/>
          <pc:sldMk cId="4068719241" sldId="257"/>
        </pc:sldMkLst>
        <pc:spChg chg="mod">
          <ac:chgData name="Chris Webb" userId="S::c.t.webb@hud.ac.uk::02fadeeb-ad87-4ec2-9de4-daf84960d3dc" providerId="AD" clId="Web-{513FCA10-7239-9643-4E5F-ACC3F85A7CAE}" dt="2024-05-02T07:39:30.013" v="5" actId="1076"/>
          <ac:spMkLst>
            <pc:docMk/>
            <pc:sldMk cId="4068719241" sldId="257"/>
            <ac:spMk id="14" creationId="{6FD1F35D-3FA6-4E1F-C59B-56FEB72401AF}"/>
          </ac:spMkLst>
        </pc:spChg>
        <pc:picChg chg="add mod">
          <ac:chgData name="Chris Webb" userId="S::c.t.webb@hud.ac.uk::02fadeeb-ad87-4ec2-9de4-daf84960d3dc" providerId="AD" clId="Web-{513FCA10-7239-9643-4E5F-ACC3F85A7CAE}" dt="2024-05-02T07:39:41.327" v="7"/>
          <ac:picMkLst>
            <pc:docMk/>
            <pc:sldMk cId="4068719241" sldId="257"/>
            <ac:picMk id="3" creationId="{57F0190B-FAA5-72CA-1F4D-824D1BBFA77A}"/>
          </ac:picMkLst>
        </pc:picChg>
      </pc:sldChg>
      <pc:sldChg chg="addSp modSp modMedia addAnim">
        <pc:chgData name="Chris Webb" userId="S::c.t.webb@hud.ac.uk::02fadeeb-ad87-4ec2-9de4-daf84960d3dc" providerId="AD" clId="Web-{513FCA10-7239-9643-4E5F-ACC3F85A7CAE}" dt="2024-05-02T07:42:13.368" v="17"/>
        <pc:sldMkLst>
          <pc:docMk/>
          <pc:sldMk cId="1015868853" sldId="268"/>
        </pc:sldMkLst>
        <pc:picChg chg="add mod">
          <ac:chgData name="Chris Webb" userId="S::c.t.webb@hud.ac.uk::02fadeeb-ad87-4ec2-9de4-daf84960d3dc" providerId="AD" clId="Web-{513FCA10-7239-9643-4E5F-ACC3F85A7CAE}" dt="2024-05-02T07:42:13.368" v="17"/>
          <ac:picMkLst>
            <pc:docMk/>
            <pc:sldMk cId="1015868853" sldId="268"/>
            <ac:picMk id="9" creationId="{8BE0F801-8B94-2E28-9165-BAB6591CD700}"/>
          </ac:picMkLst>
        </pc:picChg>
      </pc:sldChg>
      <pc:sldChg chg="addSp modSp modMedia addAnim">
        <pc:chgData name="Chris Webb" userId="S::c.t.webb@hud.ac.uk::02fadeeb-ad87-4ec2-9de4-daf84960d3dc" providerId="AD" clId="Web-{513FCA10-7239-9643-4E5F-ACC3F85A7CAE}" dt="2024-05-02T07:41:31.443" v="13"/>
        <pc:sldMkLst>
          <pc:docMk/>
          <pc:sldMk cId="3115485078" sldId="280"/>
        </pc:sldMkLst>
        <pc:picChg chg="add mod">
          <ac:chgData name="Chris Webb" userId="S::c.t.webb@hud.ac.uk::02fadeeb-ad87-4ec2-9de4-daf84960d3dc" providerId="AD" clId="Web-{513FCA10-7239-9643-4E5F-ACC3F85A7CAE}" dt="2024-05-02T07:41:31.443" v="13"/>
          <ac:picMkLst>
            <pc:docMk/>
            <pc:sldMk cId="3115485078" sldId="280"/>
            <ac:picMk id="3" creationId="{A148BC30-BE1C-B939-32E7-2C38818E5FA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A000CD-9F43-4F82-B081-4CB8C69EE7ED}" type="datetimeFigureOut">
              <a:rPr lang="en-GB" smtClean="0"/>
              <a:t>13/06/2024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63984E-F8F7-4C8B-8EAB-5FDCE2697C18}" type="slidenum">
              <a:rPr lang="en-GB" smtClean="0"/>
              <a:t>‹#›</a:t>
            </a:fld>
            <a:endParaRPr lang="en-GB"/>
          </a:p>
        </p:txBody>
      </p:sp>
    </p:spTree>
    <p:extLst>
      <p:ext uri="{BB962C8B-B14F-4D97-AF65-F5344CB8AC3E}">
        <p14:creationId xmlns:p14="http://schemas.microsoft.com/office/powerpoint/2010/main" val="2487906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Welcome to the mini series of placement guides this is one of the five sessions available to you and this will focus on handling rejection </a:t>
            </a:r>
            <a:r>
              <a:rPr lang="en-US" err="1">
                <a:ea typeface="Calibri"/>
                <a:cs typeface="Calibri"/>
              </a:rPr>
              <a:t>tn</a:t>
            </a:r>
            <a:r>
              <a:rPr lang="en-US">
                <a:ea typeface="Calibri"/>
                <a:cs typeface="Calibri"/>
              </a:rPr>
              <a:t> relation to job applications. </a:t>
            </a:r>
          </a:p>
        </p:txBody>
      </p:sp>
      <p:sp>
        <p:nvSpPr>
          <p:cNvPr id="4" name="Slide Number Placeholder 3"/>
          <p:cNvSpPr>
            <a:spLocks noGrp="1"/>
          </p:cNvSpPr>
          <p:nvPr>
            <p:ph type="sldNum" sz="quarter" idx="5"/>
          </p:nvPr>
        </p:nvSpPr>
        <p:spPr/>
        <p:txBody>
          <a:bodyPr/>
          <a:lstStyle/>
          <a:p>
            <a:fld id="{C963984E-F8F7-4C8B-8EAB-5FDCE2697C18}" type="slidenum">
              <a:rPr lang="en-GB" smtClean="0"/>
              <a:t>1</a:t>
            </a:fld>
            <a:endParaRPr lang="en-GB"/>
          </a:p>
        </p:txBody>
      </p:sp>
    </p:spTree>
    <p:extLst>
      <p:ext uri="{BB962C8B-B14F-4D97-AF65-F5344CB8AC3E}">
        <p14:creationId xmlns:p14="http://schemas.microsoft.com/office/powerpoint/2010/main" val="31833921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Thank you for taking the time to watch this screen cast – you may find the screencast on placement culture a useful next step. Good luck with any future job applications. </a:t>
            </a:r>
          </a:p>
        </p:txBody>
      </p:sp>
      <p:sp>
        <p:nvSpPr>
          <p:cNvPr id="4" name="Slide Number Placeholder 3"/>
          <p:cNvSpPr>
            <a:spLocks noGrp="1"/>
          </p:cNvSpPr>
          <p:nvPr>
            <p:ph type="sldNum" sz="quarter" idx="5"/>
          </p:nvPr>
        </p:nvSpPr>
        <p:spPr/>
        <p:txBody>
          <a:bodyPr/>
          <a:lstStyle/>
          <a:p>
            <a:fld id="{C963984E-F8F7-4C8B-8EAB-5FDCE2697C18}" type="slidenum">
              <a:rPr lang="en-GB" smtClean="0"/>
              <a:t>10</a:t>
            </a:fld>
            <a:endParaRPr lang="en-GB"/>
          </a:p>
        </p:txBody>
      </p:sp>
    </p:spTree>
    <p:extLst>
      <p:ext uri="{BB962C8B-B14F-4D97-AF65-F5344CB8AC3E}">
        <p14:creationId xmlns:p14="http://schemas.microsoft.com/office/powerpoint/2010/main" val="2610347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session is designed to encourage discussion around the highs and lows you may face during a job application process. We will talk through techniques for dealing with job application rejection. At this point it may be useful to have a notepad and pen or a laptop to make notes on. We encourage you to reflect as you go through the next few slides. </a:t>
            </a:r>
            <a:endParaRPr lang="en-US"/>
          </a:p>
        </p:txBody>
      </p:sp>
      <p:sp>
        <p:nvSpPr>
          <p:cNvPr id="4" name="Slide Number Placeholder 3"/>
          <p:cNvSpPr>
            <a:spLocks noGrp="1"/>
          </p:cNvSpPr>
          <p:nvPr>
            <p:ph type="sldNum" sz="quarter" idx="5"/>
          </p:nvPr>
        </p:nvSpPr>
        <p:spPr/>
        <p:txBody>
          <a:bodyPr/>
          <a:lstStyle/>
          <a:p>
            <a:fld id="{C963984E-F8F7-4C8B-8EAB-5FDCE2697C18}" type="slidenum">
              <a:rPr lang="en-GB" smtClean="0"/>
              <a:t>2</a:t>
            </a:fld>
            <a:endParaRPr lang="en-GB"/>
          </a:p>
        </p:txBody>
      </p:sp>
    </p:spTree>
    <p:extLst>
      <p:ext uri="{BB962C8B-B14F-4D97-AF65-F5344CB8AC3E}">
        <p14:creationId xmlns:p14="http://schemas.microsoft.com/office/powerpoint/2010/main" val="1256174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GB"/>
              <a:t>We thought it might be helpful to have an understand of the levels of competition you can face when applying for a role. For an average job posting:</a:t>
            </a:r>
            <a:endParaRPr lang="en-US"/>
          </a:p>
          <a:p>
            <a:pPr marL="171450" indent="-171450">
              <a:lnSpc>
                <a:spcPct val="90000"/>
              </a:lnSpc>
              <a:spcBef>
                <a:spcPts val="1000"/>
              </a:spcBef>
              <a:buFont typeface="Arial"/>
              <a:buChar char="•"/>
            </a:pPr>
            <a:endParaRPr lang="en-GB"/>
          </a:p>
          <a:p>
            <a:pPr algn="ctr">
              <a:lnSpc>
                <a:spcPct val="90000"/>
              </a:lnSpc>
              <a:spcBef>
                <a:spcPts val="1000"/>
              </a:spcBef>
            </a:pPr>
            <a:r>
              <a:rPr lang="en-GB"/>
              <a:t>1000 see the job post</a:t>
            </a:r>
          </a:p>
          <a:p>
            <a:pPr algn="ctr">
              <a:lnSpc>
                <a:spcPct val="90000"/>
              </a:lnSpc>
              <a:spcBef>
                <a:spcPts val="1000"/>
              </a:spcBef>
            </a:pPr>
            <a:r>
              <a:rPr lang="en-GB"/>
              <a:t>200 start application process</a:t>
            </a:r>
            <a:endParaRPr lang="en-US"/>
          </a:p>
          <a:p>
            <a:pPr algn="ctr">
              <a:lnSpc>
                <a:spcPct val="90000"/>
              </a:lnSpc>
              <a:spcBef>
                <a:spcPts val="1000"/>
              </a:spcBef>
            </a:pPr>
            <a:r>
              <a:rPr lang="en-GB"/>
              <a:t>100 complete application</a:t>
            </a:r>
            <a:endParaRPr lang="en-US"/>
          </a:p>
          <a:p>
            <a:pPr algn="ctr">
              <a:lnSpc>
                <a:spcPct val="90000"/>
              </a:lnSpc>
              <a:spcBef>
                <a:spcPts val="1000"/>
              </a:spcBef>
            </a:pPr>
            <a:r>
              <a:rPr lang="en-GB"/>
              <a:t>75 screened out</a:t>
            </a:r>
          </a:p>
          <a:p>
            <a:pPr algn="ctr">
              <a:lnSpc>
                <a:spcPct val="90000"/>
              </a:lnSpc>
              <a:spcBef>
                <a:spcPts val="1000"/>
              </a:spcBef>
            </a:pPr>
            <a:r>
              <a:rPr lang="en-GB"/>
              <a:t>25 seen by hiring manager</a:t>
            </a:r>
            <a:endParaRPr lang="en-US"/>
          </a:p>
          <a:p>
            <a:pPr algn="ctr">
              <a:lnSpc>
                <a:spcPct val="90000"/>
              </a:lnSpc>
              <a:spcBef>
                <a:spcPts val="1000"/>
              </a:spcBef>
            </a:pPr>
            <a:r>
              <a:rPr lang="en-GB"/>
              <a:t>4-6 invited to interview</a:t>
            </a:r>
            <a:endParaRPr lang="en-US"/>
          </a:p>
          <a:p>
            <a:pPr algn="ctr">
              <a:lnSpc>
                <a:spcPct val="90000"/>
              </a:lnSpc>
              <a:spcBef>
                <a:spcPts val="1000"/>
              </a:spcBef>
            </a:pPr>
            <a:r>
              <a:rPr lang="en-GB"/>
              <a:t>1-3 invited back for final interview</a:t>
            </a:r>
            <a:endParaRPr lang="en-US"/>
          </a:p>
          <a:p>
            <a:pPr algn="ctr">
              <a:lnSpc>
                <a:spcPct val="90000"/>
              </a:lnSpc>
              <a:spcBef>
                <a:spcPts val="1000"/>
              </a:spcBef>
            </a:pPr>
            <a:r>
              <a:rPr lang="en-GB"/>
              <a:t>1 offered job</a:t>
            </a:r>
            <a:endParaRPr lang="en-US"/>
          </a:p>
          <a:p>
            <a:pPr algn="ctr">
              <a:lnSpc>
                <a:spcPct val="90000"/>
              </a:lnSpc>
              <a:spcBef>
                <a:spcPts val="1000"/>
              </a:spcBef>
            </a:pPr>
            <a:r>
              <a:rPr lang="en-GB"/>
              <a:t>80% of those receiving an offer will accept it</a:t>
            </a:r>
            <a:endParaRPr lang="en-US"/>
          </a:p>
          <a:p>
            <a:pPr algn="ctr">
              <a:lnSpc>
                <a:spcPct val="90000"/>
              </a:lnSpc>
              <a:spcBef>
                <a:spcPts val="1000"/>
              </a:spcBef>
            </a:pPr>
            <a:endParaRPr lang="en-GB">
              <a:ea typeface="Calibri"/>
              <a:cs typeface="Calibri"/>
            </a:endParaRPr>
          </a:p>
          <a:p>
            <a:pPr>
              <a:lnSpc>
                <a:spcPct val="90000"/>
              </a:lnSpc>
              <a:spcBef>
                <a:spcPts val="1000"/>
              </a:spcBef>
            </a:pPr>
            <a:r>
              <a:rPr lang="en-GB">
                <a:ea typeface="Calibri"/>
                <a:cs typeface="Calibri"/>
              </a:rPr>
              <a:t>For job applications at all levels including placements there is a high level of competition. Many students are surprised at this fact and this aims to demonstrate that rejection is usual through a recruitment process given the volumes you will be competing against. These are statistics taken from an average job posting. Next we will look at how to deal with job application rejections. </a:t>
            </a:r>
          </a:p>
          <a:p>
            <a:endParaRPr lang="en-GB">
              <a:ea typeface="Calibri"/>
              <a:cs typeface="Calibri"/>
            </a:endParaRPr>
          </a:p>
        </p:txBody>
      </p:sp>
      <p:sp>
        <p:nvSpPr>
          <p:cNvPr id="4" name="Slide Number Placeholder 3"/>
          <p:cNvSpPr>
            <a:spLocks noGrp="1"/>
          </p:cNvSpPr>
          <p:nvPr>
            <p:ph type="sldNum" sz="quarter" idx="5"/>
          </p:nvPr>
        </p:nvSpPr>
        <p:spPr/>
        <p:txBody>
          <a:bodyPr/>
          <a:lstStyle/>
          <a:p>
            <a:fld id="{C963984E-F8F7-4C8B-8EAB-5FDCE2697C18}" type="slidenum">
              <a:rPr lang="en-GB" smtClean="0"/>
              <a:t>3</a:t>
            </a:fld>
            <a:endParaRPr lang="en-GB"/>
          </a:p>
        </p:txBody>
      </p:sp>
    </p:spTree>
    <p:extLst>
      <p:ext uri="{BB962C8B-B14F-4D97-AF65-F5344CB8AC3E}">
        <p14:creationId xmlns:p14="http://schemas.microsoft.com/office/powerpoint/2010/main" val="3793662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GB"/>
              <a:t>acing rejection is difficult and often when we receive feedback (either positive or negative) it can be difficult to manage our reaction. Everyone handles feedback in a different way. There is no right or wrong way you are individual. From a rejection perspective it happens to everyone at some point in their career. At any stage in the process it is not a personal reflection of you. Take time to process</a:t>
            </a:r>
            <a:r>
              <a:rPr lang="en-GB" b="1"/>
              <a:t> your Emotions</a:t>
            </a:r>
            <a:r>
              <a:rPr lang="en-GB"/>
              <a:t> </a:t>
            </a:r>
            <a:endParaRPr lang="en-GB">
              <a:ea typeface="Calibri"/>
              <a:cs typeface="Calibri"/>
            </a:endParaRPr>
          </a:p>
          <a:p>
            <a:pPr>
              <a:lnSpc>
                <a:spcPct val="90000"/>
              </a:lnSpc>
              <a:spcBef>
                <a:spcPts val="1000"/>
              </a:spcBef>
            </a:pPr>
            <a:r>
              <a:rPr lang="en-GB"/>
              <a:t>Rejection happens to everyone, but it can be difficult to process. Remember, rejection is NOT personal, it is a snapshot view of how closely you met the competencies, behaviours and values that were being assessed on the day.             Try to take a step back and be objective (we all have development areas). One thing you can do to review your performance immediately after the interview and reflect on your responses. A good technique is to score yourself on how well you felt you performed. As sometimes when receiving feedback from a recruiting manager you may be asked to consider how you did in each of the areas. This way accepting the feedback can be more balanced as you are more aware of your development areas. On the next slide we will talk about some techniques for dealing with rejection. </a:t>
            </a:r>
            <a:endParaRPr lang="en-GB">
              <a:ea typeface="Calibri"/>
              <a:cs typeface="Calibri"/>
            </a:endParaRPr>
          </a:p>
          <a:p>
            <a:pPr>
              <a:lnSpc>
                <a:spcPct val="90000"/>
              </a:lnSpc>
              <a:spcBef>
                <a:spcPts val="1000"/>
              </a:spcBef>
            </a:pPr>
            <a:endParaRPr lang="en-GB">
              <a:ea typeface="Calibri"/>
              <a:cs typeface="Calibri"/>
            </a:endParaRPr>
          </a:p>
          <a:p>
            <a:pPr>
              <a:lnSpc>
                <a:spcPct val="90000"/>
              </a:lnSpc>
              <a:spcBef>
                <a:spcPts val="1000"/>
              </a:spcBef>
            </a:pPr>
            <a:endParaRPr lang="en-GB"/>
          </a:p>
          <a:p>
            <a:endParaRPr lang="en-US">
              <a:ea typeface="Calibri"/>
              <a:cs typeface="Calibri"/>
            </a:endParaRPr>
          </a:p>
        </p:txBody>
      </p:sp>
      <p:sp>
        <p:nvSpPr>
          <p:cNvPr id="4" name="Slide Number Placeholder 3"/>
          <p:cNvSpPr>
            <a:spLocks noGrp="1"/>
          </p:cNvSpPr>
          <p:nvPr>
            <p:ph type="sldNum" sz="quarter" idx="5"/>
          </p:nvPr>
        </p:nvSpPr>
        <p:spPr/>
        <p:txBody>
          <a:bodyPr/>
          <a:lstStyle/>
          <a:p>
            <a:fld id="{C963984E-F8F7-4C8B-8EAB-5FDCE2697C18}" type="slidenum">
              <a:rPr lang="en-GB" smtClean="0"/>
              <a:t>4</a:t>
            </a:fld>
            <a:endParaRPr lang="en-GB"/>
          </a:p>
        </p:txBody>
      </p:sp>
    </p:spTree>
    <p:extLst>
      <p:ext uri="{BB962C8B-B14F-4D97-AF65-F5344CB8AC3E}">
        <p14:creationId xmlns:p14="http://schemas.microsoft.com/office/powerpoint/2010/main" val="118032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GB">
                <a:ea typeface="Calibri"/>
                <a:cs typeface="Calibri"/>
              </a:rPr>
              <a:t>One way to deal with rejection is to ask for feedback. </a:t>
            </a:r>
            <a:r>
              <a:rPr lang="en-GB"/>
              <a:t>This can provide action points for you to consider in the future. </a:t>
            </a:r>
          </a:p>
          <a:p>
            <a:pPr>
              <a:lnSpc>
                <a:spcPct val="90000"/>
              </a:lnSpc>
              <a:spcBef>
                <a:spcPts val="1000"/>
              </a:spcBef>
            </a:pPr>
            <a:r>
              <a:rPr lang="en-GB"/>
              <a:t>Often, unless you are selected for an interview, companies won’t provide feedback on your application. It is not unusual although frustrating to not hear anything back from applications which can be disheartening. Often students will apply to hundreds of companies and not have a response so you are not alone. However you can Reflect on how well you feel the application process went and consider the steps you can take to prepare yourself for applying for the next role. </a:t>
            </a:r>
            <a:endParaRPr lang="en-GB">
              <a:ea typeface="Calibri"/>
              <a:cs typeface="Calibri"/>
            </a:endParaRPr>
          </a:p>
          <a:p>
            <a:pPr>
              <a:lnSpc>
                <a:spcPct val="90000"/>
              </a:lnSpc>
              <a:spcBef>
                <a:spcPts val="1000"/>
              </a:spcBef>
            </a:pPr>
            <a:r>
              <a:rPr lang="en-GB"/>
              <a:t>Remember opinions are subjective. You may even receive conflicting  feedback from employers. It is important to tailor every application and         interview preparation to ensure the best chance of success. Next we will tell you about a technique called re-framing.</a:t>
            </a:r>
          </a:p>
          <a:p>
            <a:endParaRPr lang="en-GB">
              <a:ea typeface="Calibri"/>
              <a:cs typeface="Calibri"/>
            </a:endParaRPr>
          </a:p>
        </p:txBody>
      </p:sp>
      <p:sp>
        <p:nvSpPr>
          <p:cNvPr id="4" name="Slide Number Placeholder 3"/>
          <p:cNvSpPr>
            <a:spLocks noGrp="1"/>
          </p:cNvSpPr>
          <p:nvPr>
            <p:ph type="sldNum" sz="quarter" idx="5"/>
          </p:nvPr>
        </p:nvSpPr>
        <p:spPr/>
        <p:txBody>
          <a:bodyPr/>
          <a:lstStyle/>
          <a:p>
            <a:fld id="{C963984E-F8F7-4C8B-8EAB-5FDCE2697C18}" type="slidenum">
              <a:rPr lang="en-GB" smtClean="0"/>
              <a:t>5</a:t>
            </a:fld>
            <a:endParaRPr lang="en-GB"/>
          </a:p>
        </p:txBody>
      </p:sp>
    </p:spTree>
    <p:extLst>
      <p:ext uri="{BB962C8B-B14F-4D97-AF65-F5344CB8AC3E}">
        <p14:creationId xmlns:p14="http://schemas.microsoft.com/office/powerpoint/2010/main" val="3240271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US">
                <a:ea typeface="Calibri"/>
                <a:cs typeface="Calibri"/>
              </a:rPr>
              <a:t>Reframing  is a </a:t>
            </a:r>
            <a:r>
              <a:rPr lang="en-GB"/>
              <a:t>useful cognitive technique used for turning a negative situation into a positive situation and look at it from a different angle and allows you to look at this through a </a:t>
            </a:r>
            <a:r>
              <a:rPr lang="en-GB" err="1"/>
              <a:t>lense</a:t>
            </a:r>
            <a:r>
              <a:rPr lang="en-GB"/>
              <a:t> of learning and developing – you can then use this positively for the next time. It has to be said it is easier said than done in the moment. You may feel emotional in the moment given the effort and energy you have put into applying. We suggest doing this after the event </a:t>
            </a:r>
            <a:endParaRPr lang="en-US"/>
          </a:p>
          <a:p>
            <a:pPr>
              <a:lnSpc>
                <a:spcPct val="90000"/>
              </a:lnSpc>
              <a:spcBef>
                <a:spcPts val="1000"/>
              </a:spcBef>
            </a:pPr>
            <a:r>
              <a:rPr lang="en-GB"/>
              <a:t> . It can help to control negative situations, thoughts or feelings.</a:t>
            </a:r>
            <a:endParaRPr lang="en-US">
              <a:ea typeface="Calibri"/>
              <a:cs typeface="Calibri"/>
            </a:endParaRPr>
          </a:p>
          <a:p>
            <a:pPr marL="356870" indent="-356870">
              <a:lnSpc>
                <a:spcPct val="90000"/>
              </a:lnSpc>
              <a:spcBef>
                <a:spcPts val="1000"/>
              </a:spcBef>
              <a:buFont typeface="Arial"/>
              <a:buChar char="•"/>
            </a:pPr>
            <a:endParaRPr lang="en-GB"/>
          </a:p>
          <a:p>
            <a:pPr algn="ctr">
              <a:lnSpc>
                <a:spcPct val="90000"/>
              </a:lnSpc>
              <a:spcBef>
                <a:spcPts val="1000"/>
              </a:spcBef>
            </a:pPr>
            <a:r>
              <a:rPr lang="en-GB"/>
              <a:t>So, when faced with rejection at job application stage, rather than asking yourself </a:t>
            </a:r>
          </a:p>
          <a:p>
            <a:pPr algn="ctr">
              <a:lnSpc>
                <a:spcPct val="90000"/>
              </a:lnSpc>
              <a:spcBef>
                <a:spcPts val="1000"/>
              </a:spcBef>
            </a:pPr>
            <a:r>
              <a:rPr lang="en-GB"/>
              <a:t>“What did I do wrong?”</a:t>
            </a:r>
          </a:p>
          <a:p>
            <a:pPr>
              <a:lnSpc>
                <a:spcPct val="90000"/>
              </a:lnSpc>
              <a:spcBef>
                <a:spcPts val="1000"/>
              </a:spcBef>
            </a:pPr>
            <a:endParaRPr lang="en-US"/>
          </a:p>
          <a:p>
            <a:pPr algn="ctr">
              <a:lnSpc>
                <a:spcPct val="90000"/>
              </a:lnSpc>
              <a:spcBef>
                <a:spcPts val="1000"/>
              </a:spcBef>
            </a:pPr>
            <a:r>
              <a:rPr lang="en-GB"/>
              <a:t>Ask: “What did I learn from this experience?”</a:t>
            </a:r>
          </a:p>
          <a:p>
            <a:pPr algn="ctr">
              <a:lnSpc>
                <a:spcPct val="90000"/>
              </a:lnSpc>
              <a:spcBef>
                <a:spcPts val="1000"/>
              </a:spcBef>
            </a:pPr>
            <a:r>
              <a:rPr lang="en-GB"/>
              <a:t>         “What went well?”</a:t>
            </a:r>
          </a:p>
          <a:p>
            <a:pPr algn="ctr">
              <a:lnSpc>
                <a:spcPct val="90000"/>
              </a:lnSpc>
              <a:spcBef>
                <a:spcPts val="1000"/>
              </a:spcBef>
            </a:pPr>
            <a:r>
              <a:rPr lang="en-GB"/>
              <a:t>         “What would I continue to do next time?”</a:t>
            </a:r>
          </a:p>
          <a:p>
            <a:pPr algn="ctr">
              <a:lnSpc>
                <a:spcPct val="90000"/>
              </a:lnSpc>
              <a:spcBef>
                <a:spcPts val="1000"/>
              </a:spcBef>
            </a:pPr>
            <a:endParaRPr lang="en-GB">
              <a:ea typeface="Calibri"/>
              <a:cs typeface="Calibri"/>
            </a:endParaRPr>
          </a:p>
          <a:p>
            <a:pPr algn="ctr">
              <a:lnSpc>
                <a:spcPct val="90000"/>
              </a:lnSpc>
              <a:spcBef>
                <a:spcPts val="1000"/>
              </a:spcBef>
            </a:pPr>
            <a:r>
              <a:rPr lang="en-GB">
                <a:ea typeface="Calibri"/>
                <a:cs typeface="Calibri"/>
              </a:rPr>
              <a:t>Are there any other questions that would be useful for you to ask yourself? Take a moment to note those down now. Next we will move on to another opportunity to reflect on the organisation but this time from your perspective.</a:t>
            </a:r>
          </a:p>
          <a:p>
            <a:pPr marL="171450" indent="-171450">
              <a:lnSpc>
                <a:spcPct val="90000"/>
              </a:lnSpc>
              <a:spcBef>
                <a:spcPts val="1000"/>
              </a:spcBef>
              <a:buFont typeface="Arial"/>
              <a:buChar char="•"/>
            </a:pPr>
            <a:endParaRPr lang="en-GB">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C963984E-F8F7-4C8B-8EAB-5FDCE2697C18}" type="slidenum">
              <a:rPr lang="en-GB" smtClean="0"/>
              <a:t>6</a:t>
            </a:fld>
            <a:endParaRPr lang="en-GB"/>
          </a:p>
        </p:txBody>
      </p:sp>
    </p:spTree>
    <p:extLst>
      <p:ext uri="{BB962C8B-B14F-4D97-AF65-F5344CB8AC3E}">
        <p14:creationId xmlns:p14="http://schemas.microsoft.com/office/powerpoint/2010/main" val="4875805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Often when we receive feedback the first thing we do is blame ourselves. It can also be useful to reframe how you think about interviews. Remember they are a two-way process and there may be times when you decide a role or company isn't right for you after the interview. Use the opportunity to ask questions in your interview to help you make this decision. For example does the organisation have the right feel and energy that you would like to work within? How did the staff interact with you? What opportunities for growth are there? These are just a few questions relating to the culture of the organisation – you can also watch our screen cast on Culture for more information. Now it is time to look ahead and look forward for your next opportunity. </a:t>
            </a:r>
            <a:endParaRPr lang="en-US"/>
          </a:p>
        </p:txBody>
      </p:sp>
      <p:sp>
        <p:nvSpPr>
          <p:cNvPr id="4" name="Slide Number Placeholder 3"/>
          <p:cNvSpPr>
            <a:spLocks noGrp="1"/>
          </p:cNvSpPr>
          <p:nvPr>
            <p:ph type="sldNum" sz="quarter" idx="5"/>
          </p:nvPr>
        </p:nvSpPr>
        <p:spPr/>
        <p:txBody>
          <a:bodyPr/>
          <a:lstStyle/>
          <a:p>
            <a:fld id="{C963984E-F8F7-4C8B-8EAB-5FDCE2697C18}" type="slidenum">
              <a:rPr lang="en-GB" smtClean="0"/>
              <a:t>7</a:t>
            </a:fld>
            <a:endParaRPr lang="en-GB"/>
          </a:p>
        </p:txBody>
      </p:sp>
    </p:spTree>
    <p:extLst>
      <p:ext uri="{BB962C8B-B14F-4D97-AF65-F5344CB8AC3E}">
        <p14:creationId xmlns:p14="http://schemas.microsoft.com/office/powerpoint/2010/main" val="3644458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US">
                <a:ea typeface="Calibri"/>
                <a:cs typeface="Calibri"/>
              </a:rPr>
              <a:t>Your next steps should include. </a:t>
            </a:r>
            <a:r>
              <a:rPr lang="en-GB" b="1"/>
              <a:t>Asking yourself if there is anything you would do differently next time...Here are some specific questions you can be asking yourself for you next job application. </a:t>
            </a:r>
            <a:endParaRPr lang="en-GB"/>
          </a:p>
          <a:p>
            <a:pPr>
              <a:lnSpc>
                <a:spcPct val="90000"/>
              </a:lnSpc>
              <a:spcBef>
                <a:spcPts val="1000"/>
              </a:spcBef>
            </a:pPr>
            <a:r>
              <a:rPr lang="en-GB"/>
              <a:t>Did I tailor my CV/application to the role? </a:t>
            </a:r>
          </a:p>
          <a:p>
            <a:pPr>
              <a:lnSpc>
                <a:spcPct val="90000"/>
              </a:lnSpc>
              <a:spcBef>
                <a:spcPts val="1000"/>
              </a:spcBef>
            </a:pPr>
            <a:r>
              <a:rPr lang="en-GB"/>
              <a:t>Did I prepare for the ‘standard’ interview questions?</a:t>
            </a:r>
          </a:p>
          <a:p>
            <a:pPr>
              <a:lnSpc>
                <a:spcPct val="90000"/>
              </a:lnSpc>
              <a:spcBef>
                <a:spcPts val="1000"/>
              </a:spcBef>
            </a:pPr>
            <a:r>
              <a:rPr lang="en-GB"/>
              <a:t>Did I prepare examples using the STAR technique?</a:t>
            </a:r>
          </a:p>
          <a:p>
            <a:pPr>
              <a:lnSpc>
                <a:spcPct val="90000"/>
              </a:lnSpc>
              <a:spcBef>
                <a:spcPts val="1000"/>
              </a:spcBef>
              <a:spcAft>
                <a:spcPts val="1200"/>
              </a:spcAft>
            </a:pPr>
            <a:r>
              <a:rPr lang="en-GB"/>
              <a:t>Was I able to talk about the organisation, why I want to work for them and demonstrate an understanding of their vision?</a:t>
            </a:r>
          </a:p>
          <a:p>
            <a:pPr>
              <a:lnSpc>
                <a:spcPct val="90000"/>
              </a:lnSpc>
              <a:spcBef>
                <a:spcPts val="1000"/>
              </a:spcBef>
              <a:spcAft>
                <a:spcPts val="1200"/>
              </a:spcAft>
            </a:pPr>
            <a:endParaRPr lang="en-GB">
              <a:ea typeface="Calibri"/>
              <a:cs typeface="Calibri"/>
            </a:endParaRPr>
          </a:p>
          <a:p>
            <a:pPr>
              <a:lnSpc>
                <a:spcPct val="90000"/>
              </a:lnSpc>
              <a:spcBef>
                <a:spcPts val="1000"/>
              </a:spcBef>
              <a:spcAft>
                <a:spcPts val="1200"/>
              </a:spcAft>
            </a:pPr>
            <a:r>
              <a:rPr lang="en-GB">
                <a:ea typeface="Calibri"/>
                <a:cs typeface="Calibri"/>
              </a:rPr>
              <a:t>Next up we will show you where you can get further help and support.</a:t>
            </a:r>
          </a:p>
          <a:p>
            <a:pPr>
              <a:lnSpc>
                <a:spcPct val="90000"/>
              </a:lnSpc>
              <a:spcBef>
                <a:spcPts val="1000"/>
              </a:spcBef>
              <a:spcAft>
                <a:spcPts val="1200"/>
              </a:spcAft>
            </a:pPr>
            <a:endParaRPr lang="en-GB">
              <a:ea typeface="Calibri"/>
              <a:cs typeface="Calibri"/>
            </a:endParaRPr>
          </a:p>
        </p:txBody>
      </p:sp>
      <p:sp>
        <p:nvSpPr>
          <p:cNvPr id="4" name="Slide Number Placeholder 3"/>
          <p:cNvSpPr>
            <a:spLocks noGrp="1"/>
          </p:cNvSpPr>
          <p:nvPr>
            <p:ph type="sldNum" sz="quarter" idx="5"/>
          </p:nvPr>
        </p:nvSpPr>
        <p:spPr/>
        <p:txBody>
          <a:bodyPr/>
          <a:lstStyle/>
          <a:p>
            <a:fld id="{C963984E-F8F7-4C8B-8EAB-5FDCE2697C18}" type="slidenum">
              <a:rPr lang="en-GB" smtClean="0"/>
              <a:t>8</a:t>
            </a:fld>
            <a:endParaRPr lang="en-GB"/>
          </a:p>
        </p:txBody>
      </p:sp>
    </p:spTree>
    <p:extLst>
      <p:ext uri="{BB962C8B-B14F-4D97-AF65-F5344CB8AC3E}">
        <p14:creationId xmlns:p14="http://schemas.microsoft.com/office/powerpoint/2010/main" val="55734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spcAft>
                <a:spcPts val="1200"/>
              </a:spcAft>
            </a:pPr>
            <a:r>
              <a:rPr lang="en-GB"/>
              <a:t>please remember we have placement teams and a careers team available to help you alongside an online resource portal that you can access 24/7 on …..www.hud.ac.uk/careers the final slide we will show you how to contact your relevant teams</a:t>
            </a:r>
            <a:endParaRPr lang="en-US">
              <a:ea typeface="Calibri"/>
              <a:cs typeface="Calibri"/>
            </a:endParaRPr>
          </a:p>
          <a:p>
            <a:pPr>
              <a:lnSpc>
                <a:spcPct val="90000"/>
              </a:lnSpc>
              <a:spcBef>
                <a:spcPts val="1000"/>
              </a:spcBef>
              <a:spcAft>
                <a:spcPts val="1200"/>
              </a:spcAft>
            </a:pPr>
            <a:endParaRPr lang="en-GB"/>
          </a:p>
          <a:p>
            <a:pPr>
              <a:lnSpc>
                <a:spcPct val="90000"/>
              </a:lnSpc>
              <a:spcBef>
                <a:spcPts val="1000"/>
              </a:spcBef>
              <a:spcAft>
                <a:spcPts val="1200"/>
              </a:spcAft>
            </a:pPr>
            <a:endParaRPr lang="en-GB"/>
          </a:p>
          <a:p>
            <a:pPr>
              <a:lnSpc>
                <a:spcPct val="90000"/>
              </a:lnSpc>
              <a:spcBef>
                <a:spcPts val="1000"/>
              </a:spcBef>
            </a:pPr>
            <a:endParaRPr lang="en-GB"/>
          </a:p>
          <a:p>
            <a:endParaRPr lang="en-US"/>
          </a:p>
          <a:p>
            <a:pPr>
              <a:lnSpc>
                <a:spcPct val="90000"/>
              </a:lnSpc>
              <a:spcBef>
                <a:spcPts val="1000"/>
              </a:spcBef>
              <a:spcAft>
                <a:spcPts val="1200"/>
              </a:spcAft>
            </a:pPr>
            <a:endParaRPr lang="en-GB">
              <a:ea typeface="Calibri"/>
              <a:cs typeface="Calibri"/>
            </a:endParaRPr>
          </a:p>
          <a:p>
            <a:pPr>
              <a:lnSpc>
                <a:spcPct val="90000"/>
              </a:lnSpc>
              <a:spcBef>
                <a:spcPts val="1000"/>
              </a:spcBef>
              <a:spcAft>
                <a:spcPts val="1200"/>
              </a:spcAft>
            </a:pPr>
            <a:endParaRPr lang="en-GB"/>
          </a:p>
          <a:p>
            <a:pPr>
              <a:lnSpc>
                <a:spcPct val="90000"/>
              </a:lnSpc>
              <a:spcBef>
                <a:spcPts val="1000"/>
              </a:spcBef>
              <a:spcAft>
                <a:spcPts val="1200"/>
              </a:spcAft>
            </a:pPr>
            <a:endParaRPr lang="en-GB"/>
          </a:p>
          <a:p>
            <a:pPr>
              <a:lnSpc>
                <a:spcPct val="90000"/>
              </a:lnSpc>
              <a:spcBef>
                <a:spcPts val="1000"/>
              </a:spcBef>
            </a:pPr>
            <a:endParaRPr lang="en-GB"/>
          </a:p>
          <a:p>
            <a:endParaRPr lang="en-US"/>
          </a:p>
          <a:p>
            <a:pPr>
              <a:lnSpc>
                <a:spcPct val="90000"/>
              </a:lnSpc>
              <a:spcBef>
                <a:spcPts val="1000"/>
              </a:spcBef>
              <a:spcAft>
                <a:spcPts val="1200"/>
              </a:spcAft>
            </a:pPr>
            <a:endParaRPr lang="en-GB">
              <a:ea typeface="Calibri"/>
              <a:cs typeface="Calibri"/>
            </a:endParaRPr>
          </a:p>
          <a:p>
            <a:pPr>
              <a:lnSpc>
                <a:spcPct val="90000"/>
              </a:lnSpc>
              <a:spcBef>
                <a:spcPts val="1000"/>
              </a:spcBef>
            </a:pPr>
            <a:endParaRPr lang="en-GB"/>
          </a:p>
          <a:p>
            <a:endParaRPr lang="en-US"/>
          </a:p>
          <a:p>
            <a:endParaRPr lang="en-US">
              <a:ea typeface="Calibri"/>
              <a:cs typeface="Calibri"/>
            </a:endParaRPr>
          </a:p>
        </p:txBody>
      </p:sp>
      <p:sp>
        <p:nvSpPr>
          <p:cNvPr id="4" name="Slide Number Placeholder 3"/>
          <p:cNvSpPr>
            <a:spLocks noGrp="1"/>
          </p:cNvSpPr>
          <p:nvPr>
            <p:ph type="sldNum" sz="quarter" idx="5"/>
          </p:nvPr>
        </p:nvSpPr>
        <p:spPr/>
        <p:txBody>
          <a:bodyPr/>
          <a:lstStyle/>
          <a:p>
            <a:fld id="{C963984E-F8F7-4C8B-8EAB-5FDCE2697C18}" type="slidenum">
              <a:rPr lang="en-GB" smtClean="0"/>
              <a:t>9</a:t>
            </a:fld>
            <a:endParaRPr lang="en-GB"/>
          </a:p>
        </p:txBody>
      </p:sp>
    </p:spTree>
    <p:extLst>
      <p:ext uri="{BB962C8B-B14F-4D97-AF65-F5344CB8AC3E}">
        <p14:creationId xmlns:p14="http://schemas.microsoft.com/office/powerpoint/2010/main" val="3916876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B5D93-8772-4F45-3A2C-DCC916B256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1A0B321-29D3-7564-6855-2F00C08E1C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906EA5C-7C2F-4FAD-E8DD-4EF46CFE1A7D}"/>
              </a:ext>
            </a:extLst>
          </p:cNvPr>
          <p:cNvSpPr>
            <a:spLocks noGrp="1"/>
          </p:cNvSpPr>
          <p:nvPr>
            <p:ph type="dt" sz="half" idx="10"/>
          </p:nvPr>
        </p:nvSpPr>
        <p:spPr/>
        <p:txBody>
          <a:bodyPr/>
          <a:lstStyle/>
          <a:p>
            <a:fld id="{A22EF156-2CD6-430F-ABFD-2D97B323A643}" type="datetimeFigureOut">
              <a:rPr lang="en-GB" smtClean="0"/>
              <a:t>13/06/2024</a:t>
            </a:fld>
            <a:endParaRPr lang="en-GB"/>
          </a:p>
        </p:txBody>
      </p:sp>
      <p:sp>
        <p:nvSpPr>
          <p:cNvPr id="5" name="Footer Placeholder 4">
            <a:extLst>
              <a:ext uri="{FF2B5EF4-FFF2-40B4-BE49-F238E27FC236}">
                <a16:creationId xmlns:a16="http://schemas.microsoft.com/office/drawing/2014/main" id="{E69328FB-0767-4323-483A-E99DBD3FFE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BD97C79-5E7A-74C4-E650-3F2859FED887}"/>
              </a:ext>
            </a:extLst>
          </p:cNvPr>
          <p:cNvSpPr>
            <a:spLocks noGrp="1"/>
          </p:cNvSpPr>
          <p:nvPr>
            <p:ph type="sldNum" sz="quarter" idx="12"/>
          </p:nvPr>
        </p:nvSpPr>
        <p:spPr/>
        <p:txBody>
          <a:bodyPr/>
          <a:lstStyle/>
          <a:p>
            <a:fld id="{B97ED8C2-C48F-4E1A-B51D-495249349321}" type="slidenum">
              <a:rPr lang="en-GB" smtClean="0"/>
              <a:t>‹#›</a:t>
            </a:fld>
            <a:endParaRPr lang="en-GB"/>
          </a:p>
        </p:txBody>
      </p:sp>
    </p:spTree>
    <p:extLst>
      <p:ext uri="{BB962C8B-B14F-4D97-AF65-F5344CB8AC3E}">
        <p14:creationId xmlns:p14="http://schemas.microsoft.com/office/powerpoint/2010/main" val="2629331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E25D2-17FF-5E52-54C9-A9D355B552E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8F60F78-4FDF-7C8A-B391-23A4977CC7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36EC64-0B07-86CB-40A6-FCC9729FBA69}"/>
              </a:ext>
            </a:extLst>
          </p:cNvPr>
          <p:cNvSpPr>
            <a:spLocks noGrp="1"/>
          </p:cNvSpPr>
          <p:nvPr>
            <p:ph type="dt" sz="half" idx="10"/>
          </p:nvPr>
        </p:nvSpPr>
        <p:spPr/>
        <p:txBody>
          <a:bodyPr/>
          <a:lstStyle/>
          <a:p>
            <a:fld id="{A22EF156-2CD6-430F-ABFD-2D97B323A643}" type="datetimeFigureOut">
              <a:rPr lang="en-GB" smtClean="0"/>
              <a:t>13/06/2024</a:t>
            </a:fld>
            <a:endParaRPr lang="en-GB"/>
          </a:p>
        </p:txBody>
      </p:sp>
      <p:sp>
        <p:nvSpPr>
          <p:cNvPr id="5" name="Footer Placeholder 4">
            <a:extLst>
              <a:ext uri="{FF2B5EF4-FFF2-40B4-BE49-F238E27FC236}">
                <a16:creationId xmlns:a16="http://schemas.microsoft.com/office/drawing/2014/main" id="{C1EFF7B5-9103-7250-F033-51B19B1540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E3117E-D136-6A67-1440-E520E02A13C3}"/>
              </a:ext>
            </a:extLst>
          </p:cNvPr>
          <p:cNvSpPr>
            <a:spLocks noGrp="1"/>
          </p:cNvSpPr>
          <p:nvPr>
            <p:ph type="sldNum" sz="quarter" idx="12"/>
          </p:nvPr>
        </p:nvSpPr>
        <p:spPr/>
        <p:txBody>
          <a:bodyPr/>
          <a:lstStyle/>
          <a:p>
            <a:fld id="{B97ED8C2-C48F-4E1A-B51D-495249349321}" type="slidenum">
              <a:rPr lang="en-GB" smtClean="0"/>
              <a:t>‹#›</a:t>
            </a:fld>
            <a:endParaRPr lang="en-GB"/>
          </a:p>
        </p:txBody>
      </p:sp>
    </p:spTree>
    <p:extLst>
      <p:ext uri="{BB962C8B-B14F-4D97-AF65-F5344CB8AC3E}">
        <p14:creationId xmlns:p14="http://schemas.microsoft.com/office/powerpoint/2010/main" val="3851225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77D22A-B77C-C72E-07D9-1294658A0F8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48E5BBA-03CE-C252-A74F-170ED4F8FC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E7AD21-848D-3C7A-7B07-F91FE00BB906}"/>
              </a:ext>
            </a:extLst>
          </p:cNvPr>
          <p:cNvSpPr>
            <a:spLocks noGrp="1"/>
          </p:cNvSpPr>
          <p:nvPr>
            <p:ph type="dt" sz="half" idx="10"/>
          </p:nvPr>
        </p:nvSpPr>
        <p:spPr/>
        <p:txBody>
          <a:bodyPr/>
          <a:lstStyle/>
          <a:p>
            <a:fld id="{A22EF156-2CD6-430F-ABFD-2D97B323A643}" type="datetimeFigureOut">
              <a:rPr lang="en-GB" smtClean="0"/>
              <a:t>13/06/2024</a:t>
            </a:fld>
            <a:endParaRPr lang="en-GB"/>
          </a:p>
        </p:txBody>
      </p:sp>
      <p:sp>
        <p:nvSpPr>
          <p:cNvPr id="5" name="Footer Placeholder 4">
            <a:extLst>
              <a:ext uri="{FF2B5EF4-FFF2-40B4-BE49-F238E27FC236}">
                <a16:creationId xmlns:a16="http://schemas.microsoft.com/office/drawing/2014/main" id="{C1C00E30-7BD9-CF33-ABAB-C51707BD35B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445C666-D7EE-BD0B-58F7-01CB0E82261B}"/>
              </a:ext>
            </a:extLst>
          </p:cNvPr>
          <p:cNvSpPr>
            <a:spLocks noGrp="1"/>
          </p:cNvSpPr>
          <p:nvPr>
            <p:ph type="sldNum" sz="quarter" idx="12"/>
          </p:nvPr>
        </p:nvSpPr>
        <p:spPr/>
        <p:txBody>
          <a:bodyPr/>
          <a:lstStyle/>
          <a:p>
            <a:fld id="{B97ED8C2-C48F-4E1A-B51D-495249349321}" type="slidenum">
              <a:rPr lang="en-GB" smtClean="0"/>
              <a:t>‹#›</a:t>
            </a:fld>
            <a:endParaRPr lang="en-GB"/>
          </a:p>
        </p:txBody>
      </p:sp>
    </p:spTree>
    <p:extLst>
      <p:ext uri="{BB962C8B-B14F-4D97-AF65-F5344CB8AC3E}">
        <p14:creationId xmlns:p14="http://schemas.microsoft.com/office/powerpoint/2010/main" val="4289985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69FB3-718B-D57F-8991-D1ED16F555B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8059B44-28C0-84CC-0F08-2AFC4D2650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5995AC-3B85-6864-82A1-04DFD4CBAD18}"/>
              </a:ext>
            </a:extLst>
          </p:cNvPr>
          <p:cNvSpPr>
            <a:spLocks noGrp="1"/>
          </p:cNvSpPr>
          <p:nvPr>
            <p:ph type="dt" sz="half" idx="10"/>
          </p:nvPr>
        </p:nvSpPr>
        <p:spPr/>
        <p:txBody>
          <a:bodyPr/>
          <a:lstStyle/>
          <a:p>
            <a:fld id="{A22EF156-2CD6-430F-ABFD-2D97B323A643}" type="datetimeFigureOut">
              <a:rPr lang="en-GB" smtClean="0"/>
              <a:t>13/06/2024</a:t>
            </a:fld>
            <a:endParaRPr lang="en-GB"/>
          </a:p>
        </p:txBody>
      </p:sp>
      <p:sp>
        <p:nvSpPr>
          <p:cNvPr id="5" name="Footer Placeholder 4">
            <a:extLst>
              <a:ext uri="{FF2B5EF4-FFF2-40B4-BE49-F238E27FC236}">
                <a16:creationId xmlns:a16="http://schemas.microsoft.com/office/drawing/2014/main" id="{DB144F56-D7A3-438A-CD7D-4A6C6F4704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078E5F-840D-EA9C-7CCA-D08B6DAFFBF8}"/>
              </a:ext>
            </a:extLst>
          </p:cNvPr>
          <p:cNvSpPr>
            <a:spLocks noGrp="1"/>
          </p:cNvSpPr>
          <p:nvPr>
            <p:ph type="sldNum" sz="quarter" idx="12"/>
          </p:nvPr>
        </p:nvSpPr>
        <p:spPr/>
        <p:txBody>
          <a:bodyPr/>
          <a:lstStyle/>
          <a:p>
            <a:fld id="{B97ED8C2-C48F-4E1A-B51D-495249349321}" type="slidenum">
              <a:rPr lang="en-GB" smtClean="0"/>
              <a:t>‹#›</a:t>
            </a:fld>
            <a:endParaRPr lang="en-GB"/>
          </a:p>
        </p:txBody>
      </p:sp>
    </p:spTree>
    <p:extLst>
      <p:ext uri="{BB962C8B-B14F-4D97-AF65-F5344CB8AC3E}">
        <p14:creationId xmlns:p14="http://schemas.microsoft.com/office/powerpoint/2010/main" val="4183183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08AB3-DA2C-8C9F-A3EB-7596352A3A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E990C97-B6AD-416B-9E14-36BA12516D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5469BA-2547-8113-1522-AFC7A2A7E151}"/>
              </a:ext>
            </a:extLst>
          </p:cNvPr>
          <p:cNvSpPr>
            <a:spLocks noGrp="1"/>
          </p:cNvSpPr>
          <p:nvPr>
            <p:ph type="dt" sz="half" idx="10"/>
          </p:nvPr>
        </p:nvSpPr>
        <p:spPr/>
        <p:txBody>
          <a:bodyPr/>
          <a:lstStyle/>
          <a:p>
            <a:fld id="{A22EF156-2CD6-430F-ABFD-2D97B323A643}" type="datetimeFigureOut">
              <a:rPr lang="en-GB" smtClean="0"/>
              <a:t>13/06/2024</a:t>
            </a:fld>
            <a:endParaRPr lang="en-GB"/>
          </a:p>
        </p:txBody>
      </p:sp>
      <p:sp>
        <p:nvSpPr>
          <p:cNvPr id="5" name="Footer Placeholder 4">
            <a:extLst>
              <a:ext uri="{FF2B5EF4-FFF2-40B4-BE49-F238E27FC236}">
                <a16:creationId xmlns:a16="http://schemas.microsoft.com/office/drawing/2014/main" id="{4C3E41DE-5E95-0D90-D59D-B9A02C80139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96FCEED-7048-A0F8-503D-BD60813D29E4}"/>
              </a:ext>
            </a:extLst>
          </p:cNvPr>
          <p:cNvSpPr>
            <a:spLocks noGrp="1"/>
          </p:cNvSpPr>
          <p:nvPr>
            <p:ph type="sldNum" sz="quarter" idx="12"/>
          </p:nvPr>
        </p:nvSpPr>
        <p:spPr/>
        <p:txBody>
          <a:bodyPr/>
          <a:lstStyle/>
          <a:p>
            <a:fld id="{B97ED8C2-C48F-4E1A-B51D-495249349321}" type="slidenum">
              <a:rPr lang="en-GB" smtClean="0"/>
              <a:t>‹#›</a:t>
            </a:fld>
            <a:endParaRPr lang="en-GB"/>
          </a:p>
        </p:txBody>
      </p:sp>
    </p:spTree>
    <p:extLst>
      <p:ext uri="{BB962C8B-B14F-4D97-AF65-F5344CB8AC3E}">
        <p14:creationId xmlns:p14="http://schemas.microsoft.com/office/powerpoint/2010/main" val="1052351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2DDBC-24DC-201B-DB88-756BCAB23C1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066AE05-E153-E9DF-1602-C3486B7D43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B155EA6-6610-942D-FAC3-BEF8E32CC8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32E9F69-C5AD-8BC3-6776-E65BDA69111C}"/>
              </a:ext>
            </a:extLst>
          </p:cNvPr>
          <p:cNvSpPr>
            <a:spLocks noGrp="1"/>
          </p:cNvSpPr>
          <p:nvPr>
            <p:ph type="dt" sz="half" idx="10"/>
          </p:nvPr>
        </p:nvSpPr>
        <p:spPr/>
        <p:txBody>
          <a:bodyPr/>
          <a:lstStyle/>
          <a:p>
            <a:fld id="{A22EF156-2CD6-430F-ABFD-2D97B323A643}" type="datetimeFigureOut">
              <a:rPr lang="en-GB" smtClean="0"/>
              <a:t>13/06/2024</a:t>
            </a:fld>
            <a:endParaRPr lang="en-GB"/>
          </a:p>
        </p:txBody>
      </p:sp>
      <p:sp>
        <p:nvSpPr>
          <p:cNvPr id="6" name="Footer Placeholder 5">
            <a:extLst>
              <a:ext uri="{FF2B5EF4-FFF2-40B4-BE49-F238E27FC236}">
                <a16:creationId xmlns:a16="http://schemas.microsoft.com/office/drawing/2014/main" id="{7F2DFB65-3DC3-EE35-8B5F-7FF2DBEE1A5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06B6F19-A37B-B162-E667-A787447F3416}"/>
              </a:ext>
            </a:extLst>
          </p:cNvPr>
          <p:cNvSpPr>
            <a:spLocks noGrp="1"/>
          </p:cNvSpPr>
          <p:nvPr>
            <p:ph type="sldNum" sz="quarter" idx="12"/>
          </p:nvPr>
        </p:nvSpPr>
        <p:spPr/>
        <p:txBody>
          <a:bodyPr/>
          <a:lstStyle/>
          <a:p>
            <a:fld id="{B97ED8C2-C48F-4E1A-B51D-495249349321}" type="slidenum">
              <a:rPr lang="en-GB" smtClean="0"/>
              <a:t>‹#›</a:t>
            </a:fld>
            <a:endParaRPr lang="en-GB"/>
          </a:p>
        </p:txBody>
      </p:sp>
    </p:spTree>
    <p:extLst>
      <p:ext uri="{BB962C8B-B14F-4D97-AF65-F5344CB8AC3E}">
        <p14:creationId xmlns:p14="http://schemas.microsoft.com/office/powerpoint/2010/main" val="2051430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35C79-E548-AA52-CF74-B0634A44F00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BA9E10B-34F5-2430-2620-7889DC83CF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7788997-2044-C349-BE84-B0352DDBD1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B419F64-08B5-5C88-698B-803DA808FE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1E95081-7FE1-A7DC-A541-F0C92CFDD2C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D533FCD-B661-E182-56C8-9A30CB8CDB79}"/>
              </a:ext>
            </a:extLst>
          </p:cNvPr>
          <p:cNvSpPr>
            <a:spLocks noGrp="1"/>
          </p:cNvSpPr>
          <p:nvPr>
            <p:ph type="dt" sz="half" idx="10"/>
          </p:nvPr>
        </p:nvSpPr>
        <p:spPr/>
        <p:txBody>
          <a:bodyPr/>
          <a:lstStyle/>
          <a:p>
            <a:fld id="{A22EF156-2CD6-430F-ABFD-2D97B323A643}" type="datetimeFigureOut">
              <a:rPr lang="en-GB" smtClean="0"/>
              <a:t>13/06/2024</a:t>
            </a:fld>
            <a:endParaRPr lang="en-GB"/>
          </a:p>
        </p:txBody>
      </p:sp>
      <p:sp>
        <p:nvSpPr>
          <p:cNvPr id="8" name="Footer Placeholder 7">
            <a:extLst>
              <a:ext uri="{FF2B5EF4-FFF2-40B4-BE49-F238E27FC236}">
                <a16:creationId xmlns:a16="http://schemas.microsoft.com/office/drawing/2014/main" id="{C32190BF-8AC5-199A-2347-8F98123DC87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0373056-3ACF-4396-3DD8-837173980C84}"/>
              </a:ext>
            </a:extLst>
          </p:cNvPr>
          <p:cNvSpPr>
            <a:spLocks noGrp="1"/>
          </p:cNvSpPr>
          <p:nvPr>
            <p:ph type="sldNum" sz="quarter" idx="12"/>
          </p:nvPr>
        </p:nvSpPr>
        <p:spPr/>
        <p:txBody>
          <a:bodyPr/>
          <a:lstStyle/>
          <a:p>
            <a:fld id="{B97ED8C2-C48F-4E1A-B51D-495249349321}" type="slidenum">
              <a:rPr lang="en-GB" smtClean="0"/>
              <a:t>‹#›</a:t>
            </a:fld>
            <a:endParaRPr lang="en-GB"/>
          </a:p>
        </p:txBody>
      </p:sp>
    </p:spTree>
    <p:extLst>
      <p:ext uri="{BB962C8B-B14F-4D97-AF65-F5344CB8AC3E}">
        <p14:creationId xmlns:p14="http://schemas.microsoft.com/office/powerpoint/2010/main" val="2612407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FD98B-6DBB-CED6-59B6-5A835774081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2A73C98-2B0A-9B9D-633E-FFABF8C97CAA}"/>
              </a:ext>
            </a:extLst>
          </p:cNvPr>
          <p:cNvSpPr>
            <a:spLocks noGrp="1"/>
          </p:cNvSpPr>
          <p:nvPr>
            <p:ph type="dt" sz="half" idx="10"/>
          </p:nvPr>
        </p:nvSpPr>
        <p:spPr/>
        <p:txBody>
          <a:bodyPr/>
          <a:lstStyle/>
          <a:p>
            <a:fld id="{A22EF156-2CD6-430F-ABFD-2D97B323A643}" type="datetimeFigureOut">
              <a:rPr lang="en-GB" smtClean="0"/>
              <a:t>13/06/2024</a:t>
            </a:fld>
            <a:endParaRPr lang="en-GB"/>
          </a:p>
        </p:txBody>
      </p:sp>
      <p:sp>
        <p:nvSpPr>
          <p:cNvPr id="4" name="Footer Placeholder 3">
            <a:extLst>
              <a:ext uri="{FF2B5EF4-FFF2-40B4-BE49-F238E27FC236}">
                <a16:creationId xmlns:a16="http://schemas.microsoft.com/office/drawing/2014/main" id="{0FF59DFF-BCE4-14B8-E37B-8202662597C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A5D61B3-FB36-DA68-C463-990B27958A20}"/>
              </a:ext>
            </a:extLst>
          </p:cNvPr>
          <p:cNvSpPr>
            <a:spLocks noGrp="1"/>
          </p:cNvSpPr>
          <p:nvPr>
            <p:ph type="sldNum" sz="quarter" idx="12"/>
          </p:nvPr>
        </p:nvSpPr>
        <p:spPr/>
        <p:txBody>
          <a:bodyPr/>
          <a:lstStyle/>
          <a:p>
            <a:fld id="{B97ED8C2-C48F-4E1A-B51D-495249349321}" type="slidenum">
              <a:rPr lang="en-GB" smtClean="0"/>
              <a:t>‹#›</a:t>
            </a:fld>
            <a:endParaRPr lang="en-GB"/>
          </a:p>
        </p:txBody>
      </p:sp>
    </p:spTree>
    <p:extLst>
      <p:ext uri="{BB962C8B-B14F-4D97-AF65-F5344CB8AC3E}">
        <p14:creationId xmlns:p14="http://schemas.microsoft.com/office/powerpoint/2010/main" val="2041647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B74A37-6905-F6AF-6372-B5EF8421AA04}"/>
              </a:ext>
            </a:extLst>
          </p:cNvPr>
          <p:cNvSpPr>
            <a:spLocks noGrp="1"/>
          </p:cNvSpPr>
          <p:nvPr>
            <p:ph type="dt" sz="half" idx="10"/>
          </p:nvPr>
        </p:nvSpPr>
        <p:spPr/>
        <p:txBody>
          <a:bodyPr/>
          <a:lstStyle/>
          <a:p>
            <a:fld id="{A22EF156-2CD6-430F-ABFD-2D97B323A643}" type="datetimeFigureOut">
              <a:rPr lang="en-GB" smtClean="0"/>
              <a:t>13/06/2024</a:t>
            </a:fld>
            <a:endParaRPr lang="en-GB"/>
          </a:p>
        </p:txBody>
      </p:sp>
      <p:sp>
        <p:nvSpPr>
          <p:cNvPr id="3" name="Footer Placeholder 2">
            <a:extLst>
              <a:ext uri="{FF2B5EF4-FFF2-40B4-BE49-F238E27FC236}">
                <a16:creationId xmlns:a16="http://schemas.microsoft.com/office/drawing/2014/main" id="{942A80E8-16D3-A08E-7459-162C10C5951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7812EE6-5A9E-F5B6-545D-CD1CD5462BEE}"/>
              </a:ext>
            </a:extLst>
          </p:cNvPr>
          <p:cNvSpPr>
            <a:spLocks noGrp="1"/>
          </p:cNvSpPr>
          <p:nvPr>
            <p:ph type="sldNum" sz="quarter" idx="12"/>
          </p:nvPr>
        </p:nvSpPr>
        <p:spPr/>
        <p:txBody>
          <a:bodyPr/>
          <a:lstStyle/>
          <a:p>
            <a:fld id="{B97ED8C2-C48F-4E1A-B51D-495249349321}" type="slidenum">
              <a:rPr lang="en-GB" smtClean="0"/>
              <a:t>‹#›</a:t>
            </a:fld>
            <a:endParaRPr lang="en-GB"/>
          </a:p>
        </p:txBody>
      </p:sp>
    </p:spTree>
    <p:extLst>
      <p:ext uri="{BB962C8B-B14F-4D97-AF65-F5344CB8AC3E}">
        <p14:creationId xmlns:p14="http://schemas.microsoft.com/office/powerpoint/2010/main" val="3379148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7EE2A-A5BD-4259-AFB3-AC0AFF7E71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6AF441C-BB26-DE66-2D34-66DB081BED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0AC05F9-1AE1-6660-B588-7F0A94FD22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69EF82-2253-ADB4-5FCF-98B0C94895A8}"/>
              </a:ext>
            </a:extLst>
          </p:cNvPr>
          <p:cNvSpPr>
            <a:spLocks noGrp="1"/>
          </p:cNvSpPr>
          <p:nvPr>
            <p:ph type="dt" sz="half" idx="10"/>
          </p:nvPr>
        </p:nvSpPr>
        <p:spPr/>
        <p:txBody>
          <a:bodyPr/>
          <a:lstStyle/>
          <a:p>
            <a:fld id="{A22EF156-2CD6-430F-ABFD-2D97B323A643}" type="datetimeFigureOut">
              <a:rPr lang="en-GB" smtClean="0"/>
              <a:t>13/06/2024</a:t>
            </a:fld>
            <a:endParaRPr lang="en-GB"/>
          </a:p>
        </p:txBody>
      </p:sp>
      <p:sp>
        <p:nvSpPr>
          <p:cNvPr id="6" name="Footer Placeholder 5">
            <a:extLst>
              <a:ext uri="{FF2B5EF4-FFF2-40B4-BE49-F238E27FC236}">
                <a16:creationId xmlns:a16="http://schemas.microsoft.com/office/drawing/2014/main" id="{7CC0E826-EC4A-EF5C-2C20-D7280A2AF7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7193C40-C569-35AD-1ECC-D7946DC98CA1}"/>
              </a:ext>
            </a:extLst>
          </p:cNvPr>
          <p:cNvSpPr>
            <a:spLocks noGrp="1"/>
          </p:cNvSpPr>
          <p:nvPr>
            <p:ph type="sldNum" sz="quarter" idx="12"/>
          </p:nvPr>
        </p:nvSpPr>
        <p:spPr/>
        <p:txBody>
          <a:bodyPr/>
          <a:lstStyle/>
          <a:p>
            <a:fld id="{B97ED8C2-C48F-4E1A-B51D-495249349321}" type="slidenum">
              <a:rPr lang="en-GB" smtClean="0"/>
              <a:t>‹#›</a:t>
            </a:fld>
            <a:endParaRPr lang="en-GB"/>
          </a:p>
        </p:txBody>
      </p:sp>
    </p:spTree>
    <p:extLst>
      <p:ext uri="{BB962C8B-B14F-4D97-AF65-F5344CB8AC3E}">
        <p14:creationId xmlns:p14="http://schemas.microsoft.com/office/powerpoint/2010/main" val="2418623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C4E3E-A393-A0DA-E114-5EBCD3BF3E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F18526A-68EC-B5B7-D106-4C7527A502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6A436AF-3EC5-F162-36CE-D54EDC9BE4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C0D6DA-A308-53C2-3C70-5AE9A949543E}"/>
              </a:ext>
            </a:extLst>
          </p:cNvPr>
          <p:cNvSpPr>
            <a:spLocks noGrp="1"/>
          </p:cNvSpPr>
          <p:nvPr>
            <p:ph type="dt" sz="half" idx="10"/>
          </p:nvPr>
        </p:nvSpPr>
        <p:spPr/>
        <p:txBody>
          <a:bodyPr/>
          <a:lstStyle/>
          <a:p>
            <a:fld id="{A22EF156-2CD6-430F-ABFD-2D97B323A643}" type="datetimeFigureOut">
              <a:rPr lang="en-GB" smtClean="0"/>
              <a:t>13/06/2024</a:t>
            </a:fld>
            <a:endParaRPr lang="en-GB"/>
          </a:p>
        </p:txBody>
      </p:sp>
      <p:sp>
        <p:nvSpPr>
          <p:cNvPr id="6" name="Footer Placeholder 5">
            <a:extLst>
              <a:ext uri="{FF2B5EF4-FFF2-40B4-BE49-F238E27FC236}">
                <a16:creationId xmlns:a16="http://schemas.microsoft.com/office/drawing/2014/main" id="{28BB68CC-42C7-4B19-8ECE-7172F41C048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25E5D3C-177F-CAEC-ACE7-73C567ED35B0}"/>
              </a:ext>
            </a:extLst>
          </p:cNvPr>
          <p:cNvSpPr>
            <a:spLocks noGrp="1"/>
          </p:cNvSpPr>
          <p:nvPr>
            <p:ph type="sldNum" sz="quarter" idx="12"/>
          </p:nvPr>
        </p:nvSpPr>
        <p:spPr/>
        <p:txBody>
          <a:bodyPr/>
          <a:lstStyle/>
          <a:p>
            <a:fld id="{B97ED8C2-C48F-4E1A-B51D-495249349321}" type="slidenum">
              <a:rPr lang="en-GB" smtClean="0"/>
              <a:t>‹#›</a:t>
            </a:fld>
            <a:endParaRPr lang="en-GB"/>
          </a:p>
        </p:txBody>
      </p:sp>
    </p:spTree>
    <p:extLst>
      <p:ext uri="{BB962C8B-B14F-4D97-AF65-F5344CB8AC3E}">
        <p14:creationId xmlns:p14="http://schemas.microsoft.com/office/powerpoint/2010/main" val="119656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3B902E-52DC-9738-B000-51F364ED0F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0537456-62EE-BB2C-8F67-4EA57EF96F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6B0583C-5D19-4C14-FA13-073A449AEA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2EF156-2CD6-430F-ABFD-2D97B323A643}" type="datetimeFigureOut">
              <a:rPr lang="en-GB" smtClean="0"/>
              <a:t>13/06/2024</a:t>
            </a:fld>
            <a:endParaRPr lang="en-GB"/>
          </a:p>
        </p:txBody>
      </p:sp>
      <p:sp>
        <p:nvSpPr>
          <p:cNvPr id="5" name="Footer Placeholder 4">
            <a:extLst>
              <a:ext uri="{FF2B5EF4-FFF2-40B4-BE49-F238E27FC236}">
                <a16:creationId xmlns:a16="http://schemas.microsoft.com/office/drawing/2014/main" id="{7F1A7844-5A71-CC57-2477-8593DB1710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725CBD8-3B2D-9CF6-C3ED-E79A3DE008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7ED8C2-C48F-4E1A-B51D-495249349321}" type="slidenum">
              <a:rPr lang="en-GB" smtClean="0"/>
              <a:t>‹#›</a:t>
            </a:fld>
            <a:endParaRPr lang="en-GB"/>
          </a:p>
        </p:txBody>
      </p:sp>
    </p:spTree>
    <p:extLst>
      <p:ext uri="{BB962C8B-B14F-4D97-AF65-F5344CB8AC3E}">
        <p14:creationId xmlns:p14="http://schemas.microsoft.com/office/powerpoint/2010/main" val="3581542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ideo" Target="https://www.youtube.com/embed/wbEcjj15Ovk?feature=oembed" TargetMode="Externa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mailto:scom-placements@hud.ac.uk" TargetMode="External"/><Relationship Id="rId3" Type="http://schemas.openxmlformats.org/officeDocument/2006/relationships/notesSlide" Target="../notesSlides/notesSlide10.xml"/><Relationship Id="rId7" Type="http://schemas.openxmlformats.org/officeDocument/2006/relationships/hyperlink" Target="mailto:SAH.Placements@hud.ac.uk" TargetMode="External"/><Relationship Id="rId12" Type="http://schemas.openxmlformats.org/officeDocument/2006/relationships/image" Target="../media/image15.jpeg"/><Relationship Id="rId2" Type="http://schemas.openxmlformats.org/officeDocument/2006/relationships/slideLayout" Target="../slideLayouts/slideLayout1.xml"/><Relationship Id="rId1" Type="http://schemas.openxmlformats.org/officeDocument/2006/relationships/video" Target="https://www.youtube.com/embed/SO8KKSSl14E?feature=oembed" TargetMode="External"/><Relationship Id="rId6" Type="http://schemas.openxmlformats.org/officeDocument/2006/relationships/hyperlink" Target="mailto:sasplacements@hud.ac.uk" TargetMode="External"/><Relationship Id="rId11" Type="http://schemas.openxmlformats.org/officeDocument/2006/relationships/hyperlink" Target="mailto:businessplacements@hud.ac.uk" TargetMode="External"/><Relationship Id="rId5" Type="http://schemas.openxmlformats.org/officeDocument/2006/relationships/image" Target="../media/image2.png"/><Relationship Id="rId10" Type="http://schemas.openxmlformats.org/officeDocument/2006/relationships/hyperlink" Target="mailto:hhs-placements@hud.ac.uk" TargetMode="External"/><Relationship Id="rId4" Type="http://schemas.openxmlformats.org/officeDocument/2006/relationships/image" Target="../media/image1.png"/><Relationship Id="rId9" Type="http://schemas.openxmlformats.org/officeDocument/2006/relationships/hyperlink" Target="mailto:sepdplacements@hud.ac.uk"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hpEvpYIdO5w?feature=oembed" TargetMode="External"/><Relationship Id="rId5" Type="http://schemas.openxmlformats.org/officeDocument/2006/relationships/image" Target="../media/image5.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https://www.youtube.com/embed/kR5OHT8mqz8?feature=oembed" TargetMode="External"/><Relationship Id="rId5" Type="http://schemas.openxmlformats.org/officeDocument/2006/relationships/image" Target="../media/image6.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3B5nxGgUSWQ?feature=oembed" TargetMode="External"/><Relationship Id="rId5" Type="http://schemas.openxmlformats.org/officeDocument/2006/relationships/image" Target="../media/image8.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https://www.youtube.com/embed/202fO0xhkqo?feature=oembed" TargetMode="External"/><Relationship Id="rId5" Type="http://schemas.openxmlformats.org/officeDocument/2006/relationships/image" Target="../media/image9.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ideo" Target="https://www.youtube.com/embed/W21-hj9lzds?feature=oembed" TargetMode="External"/><Relationship Id="rId5" Type="http://schemas.openxmlformats.org/officeDocument/2006/relationships/image" Target="../media/image10.jpe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ideo" Target="https://www.youtube.com/embed/4kOf2KepsIA?feature=oembed" TargetMode="External"/><Relationship Id="rId5" Type="http://schemas.openxmlformats.org/officeDocument/2006/relationships/image" Target="../media/image11.jpe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ideo" Target="https://www.youtube.com/embed/YE1-C8oyTSI?feature=oembed" TargetMode="External"/><Relationship Id="rId5" Type="http://schemas.openxmlformats.org/officeDocument/2006/relationships/image" Target="../media/image13.jpe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ideo" Target="https://www.youtube.com/embed/3KweSBn_GXA?feature=oembed" TargetMode="External"/><Relationship Id="rId5" Type="http://schemas.openxmlformats.org/officeDocument/2006/relationships/image" Target="../media/image14.jpe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group of people in a row&#10;&#10;Description automatically generated with medium confidence">
            <a:extLst>
              <a:ext uri="{FF2B5EF4-FFF2-40B4-BE49-F238E27FC236}">
                <a16:creationId xmlns:a16="http://schemas.microsoft.com/office/drawing/2014/main" id="{7A587DD3-AC9E-BB91-0F33-55AAE4D4AA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descr="Blue text on a black background&#10;&#10;Description automatically generated with medium confidence">
            <a:extLst>
              <a:ext uri="{FF2B5EF4-FFF2-40B4-BE49-F238E27FC236}">
                <a16:creationId xmlns:a16="http://schemas.microsoft.com/office/drawing/2014/main" id="{3CC56B11-639B-0987-BB98-BA38CC3A77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97007" y="92597"/>
            <a:ext cx="2005063" cy="1002532"/>
          </a:xfrm>
          <a:prstGeom prst="rect">
            <a:avLst/>
          </a:prstGeom>
        </p:spPr>
      </p:pic>
      <p:sp>
        <p:nvSpPr>
          <p:cNvPr id="2" name="Title 1">
            <a:extLst>
              <a:ext uri="{FF2B5EF4-FFF2-40B4-BE49-F238E27FC236}">
                <a16:creationId xmlns:a16="http://schemas.microsoft.com/office/drawing/2014/main" id="{477106FA-12EC-4A25-A39F-683C117C81E8}"/>
              </a:ext>
            </a:extLst>
          </p:cNvPr>
          <p:cNvSpPr>
            <a:spLocks noGrp="1"/>
          </p:cNvSpPr>
          <p:nvPr>
            <p:ph type="ctrTitle"/>
          </p:nvPr>
        </p:nvSpPr>
        <p:spPr>
          <a:xfrm>
            <a:off x="750185" y="1095129"/>
            <a:ext cx="6084287" cy="2506909"/>
          </a:xfrm>
        </p:spPr>
        <p:txBody>
          <a:bodyPr>
            <a:noAutofit/>
          </a:bodyPr>
          <a:lstStyle/>
          <a:p>
            <a:pPr algn="l"/>
            <a:r>
              <a:rPr lang="en-GB" sz="8000" b="1" i="0">
                <a:ln w="12700">
                  <a:solidFill>
                    <a:srgbClr val="003976"/>
                  </a:solidFill>
                </a:ln>
                <a:solidFill>
                  <a:srgbClr val="003976"/>
                </a:solidFill>
                <a:latin typeface="Foco" panose="020B0504050202020203" pitchFamily="34" charset="0"/>
                <a:cs typeface="Foco" panose="020B0504050202020203" pitchFamily="34" charset="0"/>
              </a:rPr>
              <a:t>PLACEMENT</a:t>
            </a:r>
            <a:br>
              <a:rPr lang="en-GB" sz="8000" b="1" i="0">
                <a:ln w="12700">
                  <a:solidFill>
                    <a:srgbClr val="003976"/>
                  </a:solidFill>
                </a:ln>
                <a:solidFill>
                  <a:srgbClr val="003976"/>
                </a:solidFill>
                <a:latin typeface="Foco" panose="020B0504050202020203" pitchFamily="34" charset="0"/>
                <a:cs typeface="Foco" panose="020B0504050202020203" pitchFamily="34" charset="0"/>
              </a:rPr>
            </a:br>
            <a:r>
              <a:rPr lang="en-GB" sz="8000" b="1" i="0" cap="none" spc="50">
                <a:ln w="38100">
                  <a:solidFill>
                    <a:srgbClr val="003976"/>
                  </a:solidFill>
                </a:ln>
                <a:noFill/>
                <a:effectLst>
                  <a:innerShdw blurRad="63500" dist="50800" dir="13500000">
                    <a:srgbClr val="000000">
                      <a:alpha val="50000"/>
                    </a:srgbClr>
                  </a:innerShdw>
                </a:effectLst>
                <a:latin typeface="Foco" panose="020B0504050202020203" pitchFamily="34" charset="0"/>
                <a:cs typeface="Foco" panose="020B0504050202020203" pitchFamily="34" charset="0"/>
              </a:rPr>
              <a:t>HELP GUIDES</a:t>
            </a:r>
            <a:endParaRPr lang="en-GB" sz="8000" b="1">
              <a:ln w="12700">
                <a:solidFill>
                  <a:schemeClr val="tx1"/>
                </a:solidFill>
              </a:ln>
              <a:solidFill>
                <a:srgbClr val="003976"/>
              </a:solidFill>
              <a:latin typeface="Foco" panose="020B0504050202020203" pitchFamily="34" charset="0"/>
              <a:cs typeface="Foco" panose="020B0504050202020203" pitchFamily="34" charset="0"/>
            </a:endParaRPr>
          </a:p>
        </p:txBody>
      </p:sp>
      <p:sp>
        <p:nvSpPr>
          <p:cNvPr id="21" name="Rectangle 20">
            <a:extLst>
              <a:ext uri="{FF2B5EF4-FFF2-40B4-BE49-F238E27FC236}">
                <a16:creationId xmlns:a16="http://schemas.microsoft.com/office/drawing/2014/main" id="{CFFF89C6-7961-77F0-1713-6EA502739D99}"/>
              </a:ext>
            </a:extLst>
          </p:cNvPr>
          <p:cNvSpPr/>
          <p:nvPr/>
        </p:nvSpPr>
        <p:spPr>
          <a:xfrm>
            <a:off x="750185" y="3563963"/>
            <a:ext cx="5773889" cy="76150"/>
          </a:xfrm>
          <a:prstGeom prst="rect">
            <a:avLst/>
          </a:prstGeom>
          <a:solidFill>
            <a:srgbClr val="EBE729"/>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Online Media 3" title="Placement Guide: Handling Rejection - Slide 1">
            <a:hlinkClick r:id="" action="ppaction://media"/>
            <a:extLst>
              <a:ext uri="{FF2B5EF4-FFF2-40B4-BE49-F238E27FC236}">
                <a16:creationId xmlns:a16="http://schemas.microsoft.com/office/drawing/2014/main" id="{848126C5-7D63-695D-BB4C-B37A12A7161B}"/>
              </a:ext>
            </a:extLst>
          </p:cNvPr>
          <p:cNvPicPr>
            <a:picLocks noRot="1" noChangeAspect="1"/>
          </p:cNvPicPr>
          <p:nvPr>
            <a:videoFile r:link="rId1"/>
          </p:nvPr>
        </p:nvPicPr>
        <p:blipFill>
          <a:blip r:embed="rId6"/>
          <a:stretch>
            <a:fillRect/>
          </a:stretch>
        </p:blipFill>
        <p:spPr>
          <a:xfrm>
            <a:off x="6752122" y="1469887"/>
            <a:ext cx="5216042" cy="2968488"/>
          </a:xfrm>
          <a:prstGeom prst="rect">
            <a:avLst/>
          </a:prstGeom>
        </p:spPr>
      </p:pic>
    </p:spTree>
    <p:extLst>
      <p:ext uri="{BB962C8B-B14F-4D97-AF65-F5344CB8AC3E}">
        <p14:creationId xmlns:p14="http://schemas.microsoft.com/office/powerpoint/2010/main" val="3728361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group of people in a row&#10;&#10;Description automatically generated with medium confidence">
            <a:extLst>
              <a:ext uri="{FF2B5EF4-FFF2-40B4-BE49-F238E27FC236}">
                <a16:creationId xmlns:a16="http://schemas.microsoft.com/office/drawing/2014/main" id="{7A587DD3-AC9E-BB91-0F33-55AAE4D4AA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descr="Blue text on a black background&#10;&#10;Description automatically generated with medium confidence">
            <a:extLst>
              <a:ext uri="{FF2B5EF4-FFF2-40B4-BE49-F238E27FC236}">
                <a16:creationId xmlns:a16="http://schemas.microsoft.com/office/drawing/2014/main" id="{3CC56B11-639B-0987-BB98-BA38CC3A77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97007" y="92597"/>
            <a:ext cx="2005063" cy="1002532"/>
          </a:xfrm>
          <a:prstGeom prst="rect">
            <a:avLst/>
          </a:prstGeom>
        </p:spPr>
      </p:pic>
      <p:sp>
        <p:nvSpPr>
          <p:cNvPr id="2" name="Title 1">
            <a:extLst>
              <a:ext uri="{FF2B5EF4-FFF2-40B4-BE49-F238E27FC236}">
                <a16:creationId xmlns:a16="http://schemas.microsoft.com/office/drawing/2014/main" id="{477106FA-12EC-4A25-A39F-683C117C81E8}"/>
              </a:ext>
            </a:extLst>
          </p:cNvPr>
          <p:cNvSpPr>
            <a:spLocks noGrp="1"/>
          </p:cNvSpPr>
          <p:nvPr>
            <p:ph type="ctrTitle"/>
          </p:nvPr>
        </p:nvSpPr>
        <p:spPr>
          <a:xfrm>
            <a:off x="614047" y="390253"/>
            <a:ext cx="7330382" cy="1171169"/>
          </a:xfrm>
        </p:spPr>
        <p:txBody>
          <a:bodyPr>
            <a:noAutofit/>
          </a:bodyPr>
          <a:lstStyle/>
          <a:p>
            <a:pPr algn="l"/>
            <a:r>
              <a:rPr lang="en-GB" sz="3200" b="1" i="0">
                <a:ln w="12700">
                  <a:solidFill>
                    <a:srgbClr val="003976"/>
                  </a:solidFill>
                </a:ln>
                <a:solidFill>
                  <a:srgbClr val="003976"/>
                </a:solidFill>
                <a:latin typeface="Foco"/>
                <a:cs typeface="Foco" panose="020B0504050202020203" pitchFamily="34" charset="0"/>
              </a:rPr>
              <a:t>Any Questions?</a:t>
            </a:r>
            <a:br>
              <a:rPr lang="en-GB" sz="3200" b="1">
                <a:ln w="12700">
                  <a:solidFill>
                    <a:srgbClr val="003976"/>
                  </a:solidFill>
                </a:ln>
                <a:latin typeface="Foco"/>
                <a:cs typeface="Foco" panose="020B0504050202020203" pitchFamily="34" charset="0"/>
              </a:rPr>
            </a:br>
            <a:r>
              <a:rPr lang="en-GB" sz="3200" b="1">
                <a:ln w="12700">
                  <a:solidFill>
                    <a:srgbClr val="003976"/>
                  </a:solidFill>
                </a:ln>
                <a:solidFill>
                  <a:srgbClr val="003976"/>
                </a:solidFill>
                <a:latin typeface="Foco"/>
                <a:cs typeface="Foco" panose="020B0504050202020203" pitchFamily="34" charset="0"/>
              </a:rPr>
              <a:t>Contact your School's Placement Team!</a:t>
            </a:r>
            <a:endParaRPr lang="en-GB" sz="3200" b="1">
              <a:ln w="12700">
                <a:solidFill>
                  <a:schemeClr val="tx1"/>
                </a:solidFill>
              </a:ln>
              <a:solidFill>
                <a:srgbClr val="003976"/>
              </a:solidFill>
              <a:latin typeface="Foco"/>
              <a:cs typeface="Foco" panose="020B0504050202020203" pitchFamily="34" charset="0"/>
            </a:endParaRPr>
          </a:p>
        </p:txBody>
      </p:sp>
      <p:sp>
        <p:nvSpPr>
          <p:cNvPr id="21" name="Rectangle 20">
            <a:extLst>
              <a:ext uri="{FF2B5EF4-FFF2-40B4-BE49-F238E27FC236}">
                <a16:creationId xmlns:a16="http://schemas.microsoft.com/office/drawing/2014/main" id="{CFFF89C6-7961-77F0-1713-6EA502739D99}"/>
              </a:ext>
            </a:extLst>
          </p:cNvPr>
          <p:cNvSpPr/>
          <p:nvPr/>
        </p:nvSpPr>
        <p:spPr>
          <a:xfrm>
            <a:off x="614047" y="1699853"/>
            <a:ext cx="5773889" cy="76150"/>
          </a:xfrm>
          <a:prstGeom prst="rect">
            <a:avLst/>
          </a:prstGeom>
          <a:solidFill>
            <a:srgbClr val="EBE729"/>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3842DC52-3C52-47A0-72D3-B7EB6AC83B4D}"/>
              </a:ext>
            </a:extLst>
          </p:cNvPr>
          <p:cNvSpPr txBox="1"/>
          <p:nvPr/>
        </p:nvSpPr>
        <p:spPr>
          <a:xfrm>
            <a:off x="614047" y="2275367"/>
            <a:ext cx="6140823" cy="24960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000"/>
              </a:spcBef>
            </a:pPr>
            <a:r>
              <a:rPr lang="en-GB" sz="1400">
                <a:ea typeface="Calibri"/>
                <a:cs typeface="Calibri"/>
              </a:rPr>
              <a:t>School of Applied Sciences - </a:t>
            </a:r>
            <a:r>
              <a:rPr lang="en-GB" sz="1400">
                <a:ea typeface="Calibri"/>
                <a:cs typeface="Calibri"/>
                <a:hlinkClick r:id="rId6"/>
              </a:rPr>
              <a:t>sasplacements@hud.ac.uk</a:t>
            </a:r>
            <a:r>
              <a:rPr lang="en-GB" sz="1400">
                <a:ea typeface="Calibri"/>
                <a:cs typeface="Calibri"/>
              </a:rPr>
              <a:t> </a:t>
            </a:r>
            <a:endParaRPr lang="en-US" sz="1400">
              <a:ea typeface="Calibri"/>
              <a:cs typeface="Calibri"/>
            </a:endParaRPr>
          </a:p>
          <a:p>
            <a:pPr>
              <a:lnSpc>
                <a:spcPct val="90000"/>
              </a:lnSpc>
              <a:spcBef>
                <a:spcPts val="1000"/>
              </a:spcBef>
            </a:pPr>
            <a:r>
              <a:rPr lang="en-GB" sz="1400">
                <a:ea typeface="Calibri"/>
                <a:cs typeface="Calibri"/>
              </a:rPr>
              <a:t>School of Arts and Humanities - </a:t>
            </a:r>
            <a:r>
              <a:rPr lang="en-GB" sz="1400">
                <a:ea typeface="Calibri"/>
                <a:cs typeface="Calibri"/>
                <a:hlinkClick r:id="rId7"/>
              </a:rPr>
              <a:t>SAH.Placements@hud.ac.uk</a:t>
            </a:r>
            <a:r>
              <a:rPr lang="en-GB" sz="1400">
                <a:ea typeface="Calibri"/>
                <a:cs typeface="Calibri"/>
              </a:rPr>
              <a:t> </a:t>
            </a:r>
            <a:endParaRPr lang="en-US" sz="1400">
              <a:ea typeface="Calibri"/>
              <a:cs typeface="Calibri"/>
            </a:endParaRPr>
          </a:p>
          <a:p>
            <a:pPr>
              <a:lnSpc>
                <a:spcPct val="90000"/>
              </a:lnSpc>
              <a:spcBef>
                <a:spcPts val="1000"/>
              </a:spcBef>
            </a:pPr>
            <a:r>
              <a:rPr lang="en-GB" sz="1400">
                <a:ea typeface="Calibri"/>
                <a:cs typeface="Calibri"/>
              </a:rPr>
              <a:t>School of Computing and Engineering - </a:t>
            </a:r>
            <a:r>
              <a:rPr lang="en-GB" sz="1400">
                <a:ea typeface="Calibri"/>
                <a:cs typeface="Calibri"/>
                <a:hlinkClick r:id="rId8"/>
              </a:rPr>
              <a:t>scom-placements@hud.ac.uk</a:t>
            </a:r>
            <a:r>
              <a:rPr lang="en-GB" sz="1400">
                <a:ea typeface="Calibri"/>
                <a:cs typeface="Calibri"/>
              </a:rPr>
              <a:t> </a:t>
            </a:r>
            <a:endParaRPr lang="en-US" sz="1400">
              <a:ea typeface="Calibri"/>
              <a:cs typeface="Calibri"/>
            </a:endParaRPr>
          </a:p>
          <a:p>
            <a:pPr>
              <a:lnSpc>
                <a:spcPct val="90000"/>
              </a:lnSpc>
              <a:spcBef>
                <a:spcPts val="1000"/>
              </a:spcBef>
            </a:pPr>
            <a:r>
              <a:rPr lang="en-GB" sz="1400">
                <a:ea typeface="Calibri"/>
                <a:cs typeface="Calibri"/>
              </a:rPr>
              <a:t>School of Education and Professional Development - </a:t>
            </a:r>
            <a:r>
              <a:rPr lang="en-GB" sz="1400">
                <a:ea typeface="Calibri"/>
                <a:cs typeface="Calibri"/>
                <a:hlinkClick r:id="rId9"/>
              </a:rPr>
              <a:t>sepdplacements@hud.ac.uk</a:t>
            </a:r>
            <a:r>
              <a:rPr lang="en-GB" sz="1400">
                <a:ea typeface="Calibri"/>
                <a:cs typeface="Calibri"/>
              </a:rPr>
              <a:t> </a:t>
            </a:r>
            <a:endParaRPr lang="en-US" sz="1400">
              <a:ea typeface="Calibri"/>
              <a:cs typeface="Calibri"/>
            </a:endParaRPr>
          </a:p>
          <a:p>
            <a:pPr>
              <a:lnSpc>
                <a:spcPct val="90000"/>
              </a:lnSpc>
              <a:spcBef>
                <a:spcPts val="1000"/>
              </a:spcBef>
            </a:pPr>
            <a:r>
              <a:rPr lang="en-GB" sz="1400">
                <a:ea typeface="Calibri"/>
                <a:cs typeface="Calibri"/>
              </a:rPr>
              <a:t>School of Human and Health Sciences - </a:t>
            </a:r>
            <a:r>
              <a:rPr lang="en-GB" sz="1400">
                <a:ea typeface="Calibri"/>
                <a:cs typeface="Calibri"/>
                <a:hlinkClick r:id="rId10"/>
              </a:rPr>
              <a:t>hhs-placements@hud.ac.uk</a:t>
            </a:r>
            <a:r>
              <a:rPr lang="en-GB" sz="1400">
                <a:ea typeface="Calibri"/>
                <a:cs typeface="Calibri"/>
              </a:rPr>
              <a:t> </a:t>
            </a:r>
            <a:endParaRPr lang="en-US" sz="1400">
              <a:ea typeface="Calibri"/>
              <a:cs typeface="Calibri"/>
            </a:endParaRPr>
          </a:p>
          <a:p>
            <a:pPr>
              <a:lnSpc>
                <a:spcPct val="90000"/>
              </a:lnSpc>
              <a:spcBef>
                <a:spcPts val="1000"/>
              </a:spcBef>
            </a:pPr>
            <a:r>
              <a:rPr lang="en-GB" sz="1400">
                <a:ea typeface="Calibri"/>
                <a:cs typeface="Calibri"/>
              </a:rPr>
              <a:t>Huddersfield Business School - </a:t>
            </a:r>
            <a:r>
              <a:rPr lang="en-GB" sz="1400">
                <a:ea typeface="Calibri"/>
                <a:cs typeface="Calibri"/>
                <a:hlinkClick r:id="rId11"/>
              </a:rPr>
              <a:t>businessplacements@hud.ac.uk</a:t>
            </a:r>
            <a:r>
              <a:rPr lang="en-GB" sz="1400">
                <a:ea typeface="Calibri"/>
                <a:cs typeface="Calibri"/>
              </a:rPr>
              <a:t> </a:t>
            </a:r>
            <a:endParaRPr lang="en-US" sz="1400">
              <a:ea typeface="Calibri"/>
              <a:cs typeface="Calibri"/>
            </a:endParaRPr>
          </a:p>
          <a:p>
            <a:pPr>
              <a:lnSpc>
                <a:spcPct val="90000"/>
              </a:lnSpc>
              <a:spcBef>
                <a:spcPts val="1000"/>
              </a:spcBef>
            </a:pPr>
            <a:endParaRPr lang="en-GB" sz="1400">
              <a:ea typeface="Calibri"/>
              <a:cs typeface="Calibri"/>
            </a:endParaRPr>
          </a:p>
          <a:p>
            <a:pPr algn="l"/>
            <a:endParaRPr lang="en-GB">
              <a:ea typeface="Calibri"/>
              <a:cs typeface="Calibri"/>
            </a:endParaRPr>
          </a:p>
        </p:txBody>
      </p:sp>
      <p:pic>
        <p:nvPicPr>
          <p:cNvPr id="5" name="Online Media 4" title="Placement Guide: Handling Rejection - Slide 10">
            <a:hlinkClick r:id="" action="ppaction://media"/>
            <a:extLst>
              <a:ext uri="{FF2B5EF4-FFF2-40B4-BE49-F238E27FC236}">
                <a16:creationId xmlns:a16="http://schemas.microsoft.com/office/drawing/2014/main" id="{42929495-F052-BE23-D430-914B939FF2A0}"/>
              </a:ext>
            </a:extLst>
          </p:cNvPr>
          <p:cNvPicPr>
            <a:picLocks noRot="1" noChangeAspect="1"/>
          </p:cNvPicPr>
          <p:nvPr>
            <a:videoFile r:link="rId1"/>
          </p:nvPr>
        </p:nvPicPr>
        <p:blipFill>
          <a:blip r:embed="rId12"/>
          <a:stretch>
            <a:fillRect/>
          </a:stretch>
        </p:blipFill>
        <p:spPr>
          <a:xfrm>
            <a:off x="6796294" y="1701800"/>
            <a:ext cx="5006217" cy="2913270"/>
          </a:xfrm>
          <a:prstGeom prst="rect">
            <a:avLst/>
          </a:prstGeom>
        </p:spPr>
      </p:pic>
    </p:spTree>
    <p:extLst>
      <p:ext uri="{BB962C8B-B14F-4D97-AF65-F5344CB8AC3E}">
        <p14:creationId xmlns:p14="http://schemas.microsoft.com/office/powerpoint/2010/main" val="302326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7" descr="A picture containing clothing, person, child, cartoon&#10;&#10;Description automatically generated">
            <a:extLst>
              <a:ext uri="{FF2B5EF4-FFF2-40B4-BE49-F238E27FC236}">
                <a16:creationId xmlns:a16="http://schemas.microsoft.com/office/drawing/2014/main" id="{89909E16-2F45-3D09-B2FC-676F9B4D7FC3}"/>
              </a:ext>
            </a:extLst>
          </p:cNvPr>
          <p:cNvPicPr>
            <a:picLocks noChangeAspect="1"/>
          </p:cNvPicPr>
          <p:nvPr/>
        </p:nvPicPr>
        <p:blipFill rotWithShape="1">
          <a:blip r:embed="rId4">
            <a:extLst>
              <a:ext uri="{28A0092B-C50C-407E-A947-70E740481C1C}">
                <a14:useLocalDpi xmlns:a14="http://schemas.microsoft.com/office/drawing/2010/main" val="0"/>
              </a:ext>
            </a:extLst>
          </a:blip>
          <a:srcRect l="71430" r="3135" b="56988"/>
          <a:stretch/>
        </p:blipFill>
        <p:spPr>
          <a:xfrm>
            <a:off x="8278565" y="3377630"/>
            <a:ext cx="3420721" cy="3253902"/>
          </a:xfrm>
          <a:prstGeom prst="rect">
            <a:avLst/>
          </a:prstGeom>
        </p:spPr>
      </p:pic>
      <p:sp>
        <p:nvSpPr>
          <p:cNvPr id="15" name="Rectangle: Single Corner Snipped 14">
            <a:extLst>
              <a:ext uri="{FF2B5EF4-FFF2-40B4-BE49-F238E27FC236}">
                <a16:creationId xmlns:a16="http://schemas.microsoft.com/office/drawing/2014/main" id="{412AE029-2655-11E0-077E-4CDC03809140}"/>
              </a:ext>
            </a:extLst>
          </p:cNvPr>
          <p:cNvSpPr/>
          <p:nvPr/>
        </p:nvSpPr>
        <p:spPr>
          <a:xfrm flipV="1">
            <a:off x="-117986" y="701073"/>
            <a:ext cx="7185357" cy="905976"/>
          </a:xfrm>
          <a:prstGeom prst="snip1Rect">
            <a:avLst>
              <a:gd name="adj" fmla="val 50000"/>
            </a:avLst>
          </a:prstGeom>
          <a:solidFill>
            <a:schemeClr val="bg1"/>
          </a:solidFill>
          <a:ln w="38100">
            <a:solidFill>
              <a:srgbClr val="EBE7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Single Corner Snipped 13">
            <a:extLst>
              <a:ext uri="{FF2B5EF4-FFF2-40B4-BE49-F238E27FC236}">
                <a16:creationId xmlns:a16="http://schemas.microsoft.com/office/drawing/2014/main" id="{EA07BD7B-9566-8D4B-9D64-6C996B4D98E2}"/>
              </a:ext>
            </a:extLst>
          </p:cNvPr>
          <p:cNvSpPr/>
          <p:nvPr/>
        </p:nvSpPr>
        <p:spPr>
          <a:xfrm flipV="1">
            <a:off x="-117986" y="-1446330"/>
            <a:ext cx="8514734" cy="2904590"/>
          </a:xfrm>
          <a:prstGeom prst="snip1Rect">
            <a:avLst>
              <a:gd name="adj" fmla="val 50000"/>
            </a:avLst>
          </a:prstGeom>
          <a:solidFill>
            <a:schemeClr val="bg1"/>
          </a:solidFill>
          <a:ln w="38100">
            <a:solidFill>
              <a:srgbClr val="0039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AB3D1C2-B278-5579-997C-49FF320B0DFA}"/>
              </a:ext>
            </a:extLst>
          </p:cNvPr>
          <p:cNvSpPr>
            <a:spLocks noGrp="1"/>
          </p:cNvSpPr>
          <p:nvPr>
            <p:ph type="title"/>
          </p:nvPr>
        </p:nvSpPr>
        <p:spPr>
          <a:xfrm>
            <a:off x="838200" y="114808"/>
            <a:ext cx="10515600" cy="1325563"/>
          </a:xfrm>
        </p:spPr>
        <p:txBody>
          <a:bodyPr/>
          <a:lstStyle/>
          <a:p>
            <a:r>
              <a:rPr lang="en-GB"/>
              <a:t>Job Applications:</a:t>
            </a:r>
            <a:br>
              <a:rPr lang="en-GB"/>
            </a:br>
            <a:r>
              <a:rPr lang="en-GB"/>
              <a:t>Competition and Rejection</a:t>
            </a:r>
          </a:p>
        </p:txBody>
      </p:sp>
      <p:sp>
        <p:nvSpPr>
          <p:cNvPr id="3" name="Content Placeholder 2">
            <a:extLst>
              <a:ext uri="{FF2B5EF4-FFF2-40B4-BE49-F238E27FC236}">
                <a16:creationId xmlns:a16="http://schemas.microsoft.com/office/drawing/2014/main" id="{1912A29B-7D7F-E2A1-A1B9-CFDAE2BCE646}"/>
              </a:ext>
            </a:extLst>
          </p:cNvPr>
          <p:cNvSpPr>
            <a:spLocks noGrp="1"/>
          </p:cNvSpPr>
          <p:nvPr>
            <p:ph idx="1"/>
          </p:nvPr>
        </p:nvSpPr>
        <p:spPr>
          <a:xfrm>
            <a:off x="721242" y="1880131"/>
            <a:ext cx="10515600" cy="4351338"/>
          </a:xfrm>
        </p:spPr>
        <p:txBody>
          <a:bodyPr vert="horz" lIns="91440" tIns="45720" rIns="91440" bIns="45720" rtlCol="0" anchor="t">
            <a:normAutofit/>
          </a:bodyPr>
          <a:lstStyle/>
          <a:p>
            <a:pPr marL="0" indent="0">
              <a:buNone/>
            </a:pPr>
            <a:r>
              <a:rPr lang="en-GB">
                <a:latin typeface="+mj-lt"/>
              </a:rPr>
              <a:t>This session is designed to encourage discussion around the highs and lows you may face during a job application process. We will talk through techniques for dealing with job application rejection. </a:t>
            </a:r>
            <a:endParaRPr lang="en-GB">
              <a:latin typeface="Calibri" panose="020F0502020204030204"/>
              <a:ea typeface="Calibri" panose="020F0502020204030204"/>
              <a:cs typeface="Calibri" panose="020F0502020204030204"/>
            </a:endParaRPr>
          </a:p>
          <a:p>
            <a:pPr marL="0" indent="0">
              <a:buNone/>
            </a:pPr>
            <a:endParaRPr lang="en-GB">
              <a:latin typeface="+mj-lt"/>
            </a:endParaRPr>
          </a:p>
          <a:p>
            <a:pPr marL="0" indent="0">
              <a:buNone/>
            </a:pPr>
            <a:endParaRPr lang="en-GB">
              <a:latin typeface="Calibri Light"/>
              <a:ea typeface="Calibri Light"/>
              <a:cs typeface="Calibri Light"/>
            </a:endParaRPr>
          </a:p>
          <a:p>
            <a:endParaRPr lang="en-GB" sz="2800">
              <a:latin typeface="+mj-lt"/>
            </a:endParaRPr>
          </a:p>
          <a:p>
            <a:pPr marL="0" indent="0">
              <a:buNone/>
            </a:pPr>
            <a:endParaRPr lang="en-GB" sz="2800">
              <a:latin typeface="+mj-lt"/>
            </a:endParaRPr>
          </a:p>
          <a:p>
            <a:pPr marL="0" indent="0">
              <a:buNone/>
            </a:pPr>
            <a:endParaRPr lang="en-GB"/>
          </a:p>
        </p:txBody>
      </p:sp>
      <p:sp>
        <p:nvSpPr>
          <p:cNvPr id="6" name="Rectangle 5">
            <a:extLst>
              <a:ext uri="{FF2B5EF4-FFF2-40B4-BE49-F238E27FC236}">
                <a16:creationId xmlns:a16="http://schemas.microsoft.com/office/drawing/2014/main" id="{F6311BF0-A108-CAA3-18D5-5D2BCE5A6FDD}"/>
              </a:ext>
            </a:extLst>
          </p:cNvPr>
          <p:cNvSpPr/>
          <p:nvPr/>
        </p:nvSpPr>
        <p:spPr>
          <a:xfrm flipV="1">
            <a:off x="9986805" y="1005045"/>
            <a:ext cx="1788100" cy="45719"/>
          </a:xfrm>
          <a:prstGeom prst="rect">
            <a:avLst/>
          </a:prstGeom>
          <a:solidFill>
            <a:srgbClr val="EBE729"/>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a:extLst>
              <a:ext uri="{FF2B5EF4-FFF2-40B4-BE49-F238E27FC236}">
                <a16:creationId xmlns:a16="http://schemas.microsoft.com/office/drawing/2014/main" id="{A1948C2B-4E1F-3EBA-9C56-8D927093AF84}"/>
              </a:ext>
            </a:extLst>
          </p:cNvPr>
          <p:cNvSpPr txBox="1">
            <a:spLocks/>
          </p:cNvSpPr>
          <p:nvPr/>
        </p:nvSpPr>
        <p:spPr>
          <a:xfrm>
            <a:off x="9773610" y="230188"/>
            <a:ext cx="2210046" cy="8750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a:ln w="3175">
                  <a:solidFill>
                    <a:srgbClr val="003976"/>
                  </a:solidFill>
                </a:ln>
                <a:solidFill>
                  <a:srgbClr val="003976"/>
                </a:solidFill>
                <a:latin typeface="Foco" panose="020B0504050202020203" pitchFamily="34" charset="0"/>
                <a:cs typeface="Foco" panose="020B0504050202020203" pitchFamily="34" charset="0"/>
              </a:rPr>
              <a:t>PLACEMENT</a:t>
            </a:r>
            <a:br>
              <a:rPr lang="en-GB" sz="2400" b="1">
                <a:ln w="12700">
                  <a:solidFill>
                    <a:srgbClr val="003976"/>
                  </a:solidFill>
                </a:ln>
                <a:solidFill>
                  <a:srgbClr val="003976"/>
                </a:solidFill>
                <a:latin typeface="Foco" panose="020B0504050202020203" pitchFamily="34" charset="0"/>
                <a:cs typeface="Foco" panose="020B0504050202020203" pitchFamily="34" charset="0"/>
              </a:rPr>
            </a:br>
            <a:r>
              <a:rPr lang="en-GB" sz="2400" b="1" spc="50">
                <a:ln w="12700">
                  <a:solidFill>
                    <a:srgbClr val="003976"/>
                  </a:solidFill>
                </a:ln>
                <a:noFill/>
                <a:effectLst>
                  <a:innerShdw blurRad="63500" dist="50800" dir="13500000">
                    <a:srgbClr val="000000">
                      <a:alpha val="50000"/>
                    </a:srgbClr>
                  </a:innerShdw>
                </a:effectLst>
                <a:latin typeface="Foco" panose="020B0504050202020203" pitchFamily="34" charset="0"/>
                <a:cs typeface="Foco" panose="020B0504050202020203" pitchFamily="34" charset="0"/>
              </a:rPr>
              <a:t>HELP GUIDES</a:t>
            </a:r>
            <a:endParaRPr lang="en-GB" sz="2400" b="1">
              <a:ln w="12700">
                <a:solidFill>
                  <a:srgbClr val="003976"/>
                </a:solidFill>
              </a:ln>
              <a:solidFill>
                <a:srgbClr val="003976"/>
              </a:solidFill>
              <a:latin typeface="Foco" panose="020B0504050202020203" pitchFamily="34" charset="0"/>
              <a:cs typeface="Foco" panose="020B0504050202020203" pitchFamily="34" charset="0"/>
            </a:endParaRPr>
          </a:p>
        </p:txBody>
      </p:sp>
      <p:pic>
        <p:nvPicPr>
          <p:cNvPr id="8" name="Online Media 7" title="Placement Guide: Handling Rejection - Slide 2">
            <a:hlinkClick r:id="" action="ppaction://media"/>
            <a:extLst>
              <a:ext uri="{FF2B5EF4-FFF2-40B4-BE49-F238E27FC236}">
                <a16:creationId xmlns:a16="http://schemas.microsoft.com/office/drawing/2014/main" id="{2FDFFBED-13A1-709B-841F-C0086B1525FA}"/>
              </a:ext>
            </a:extLst>
          </p:cNvPr>
          <p:cNvPicPr>
            <a:picLocks noRot="1" noChangeAspect="1"/>
          </p:cNvPicPr>
          <p:nvPr>
            <a:videoFile r:link="rId1"/>
          </p:nvPr>
        </p:nvPicPr>
        <p:blipFill>
          <a:blip r:embed="rId5"/>
          <a:stretch>
            <a:fillRect/>
          </a:stretch>
        </p:blipFill>
        <p:spPr>
          <a:xfrm>
            <a:off x="1970294" y="3380409"/>
            <a:ext cx="5337521" cy="3001618"/>
          </a:xfrm>
          <a:prstGeom prst="rect">
            <a:avLst/>
          </a:prstGeom>
        </p:spPr>
      </p:pic>
    </p:spTree>
    <p:extLst>
      <p:ext uri="{BB962C8B-B14F-4D97-AF65-F5344CB8AC3E}">
        <p14:creationId xmlns:p14="http://schemas.microsoft.com/office/powerpoint/2010/main" val="253837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7" descr="A picture containing clothing, person, child, cartoon&#10;&#10;Description automatically generated">
            <a:extLst>
              <a:ext uri="{FF2B5EF4-FFF2-40B4-BE49-F238E27FC236}">
                <a16:creationId xmlns:a16="http://schemas.microsoft.com/office/drawing/2014/main" id="{2EF5396A-A973-CDE7-1F4C-9BD490EFE53A}"/>
              </a:ext>
            </a:extLst>
          </p:cNvPr>
          <p:cNvPicPr>
            <a:picLocks noChangeAspect="1"/>
          </p:cNvPicPr>
          <p:nvPr/>
        </p:nvPicPr>
        <p:blipFill rotWithShape="1">
          <a:blip r:embed="rId4">
            <a:extLst>
              <a:ext uri="{28A0092B-C50C-407E-A947-70E740481C1C}">
                <a14:useLocalDpi xmlns:a14="http://schemas.microsoft.com/office/drawing/2010/main" val="0"/>
              </a:ext>
            </a:extLst>
          </a:blip>
          <a:srcRect l="31122" t="-1" r="43890" b="63216"/>
          <a:stretch/>
        </p:blipFill>
        <p:spPr>
          <a:xfrm>
            <a:off x="106326" y="4602305"/>
            <a:ext cx="2723970" cy="2255695"/>
          </a:xfrm>
          <a:prstGeom prst="rect">
            <a:avLst/>
          </a:prstGeom>
        </p:spPr>
      </p:pic>
      <p:sp>
        <p:nvSpPr>
          <p:cNvPr id="8" name="Rectangle: Single Corner Snipped 7">
            <a:extLst>
              <a:ext uri="{FF2B5EF4-FFF2-40B4-BE49-F238E27FC236}">
                <a16:creationId xmlns:a16="http://schemas.microsoft.com/office/drawing/2014/main" id="{E3BBAFD1-C1EF-6FD6-AA1A-7D9F1F11952C}"/>
              </a:ext>
            </a:extLst>
          </p:cNvPr>
          <p:cNvSpPr/>
          <p:nvPr/>
        </p:nvSpPr>
        <p:spPr>
          <a:xfrm flipV="1">
            <a:off x="-117986" y="701073"/>
            <a:ext cx="7185357" cy="905976"/>
          </a:xfrm>
          <a:prstGeom prst="snip1Rect">
            <a:avLst>
              <a:gd name="adj" fmla="val 50000"/>
            </a:avLst>
          </a:prstGeom>
          <a:solidFill>
            <a:schemeClr val="bg1"/>
          </a:solidFill>
          <a:ln w="38100">
            <a:solidFill>
              <a:srgbClr val="EBE7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Single Corner Snipped 8">
            <a:extLst>
              <a:ext uri="{FF2B5EF4-FFF2-40B4-BE49-F238E27FC236}">
                <a16:creationId xmlns:a16="http://schemas.microsoft.com/office/drawing/2014/main" id="{382A30EC-1DB4-3C39-FF63-F534C6AFD2A4}"/>
              </a:ext>
            </a:extLst>
          </p:cNvPr>
          <p:cNvSpPr/>
          <p:nvPr/>
        </p:nvSpPr>
        <p:spPr>
          <a:xfrm flipV="1">
            <a:off x="-117986" y="-1446330"/>
            <a:ext cx="8514734" cy="2904590"/>
          </a:xfrm>
          <a:prstGeom prst="snip1Rect">
            <a:avLst>
              <a:gd name="adj" fmla="val 50000"/>
            </a:avLst>
          </a:prstGeom>
          <a:solidFill>
            <a:schemeClr val="bg1"/>
          </a:solidFill>
          <a:ln w="38100">
            <a:solidFill>
              <a:srgbClr val="0039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1594ADDE-04DC-A394-78C3-C1D43C24939A}"/>
              </a:ext>
            </a:extLst>
          </p:cNvPr>
          <p:cNvSpPr>
            <a:spLocks noGrp="1"/>
          </p:cNvSpPr>
          <p:nvPr>
            <p:ph type="title"/>
          </p:nvPr>
        </p:nvSpPr>
        <p:spPr>
          <a:xfrm>
            <a:off x="838199" y="281486"/>
            <a:ext cx="10515600" cy="1325563"/>
          </a:xfrm>
        </p:spPr>
        <p:txBody>
          <a:bodyPr/>
          <a:lstStyle/>
          <a:p>
            <a:r>
              <a:rPr lang="en-GB"/>
              <a:t>Job Application Stats</a:t>
            </a:r>
          </a:p>
        </p:txBody>
      </p:sp>
      <p:sp>
        <p:nvSpPr>
          <p:cNvPr id="3" name="Content Placeholder 2">
            <a:extLst>
              <a:ext uri="{FF2B5EF4-FFF2-40B4-BE49-F238E27FC236}">
                <a16:creationId xmlns:a16="http://schemas.microsoft.com/office/drawing/2014/main" id="{15DF69F8-5509-44B8-8016-7D900DA281A9}"/>
              </a:ext>
            </a:extLst>
          </p:cNvPr>
          <p:cNvSpPr>
            <a:spLocks noGrp="1"/>
          </p:cNvSpPr>
          <p:nvPr>
            <p:ph idx="1"/>
          </p:nvPr>
        </p:nvSpPr>
        <p:spPr>
          <a:xfrm>
            <a:off x="464937" y="1937460"/>
            <a:ext cx="8657800" cy="4340608"/>
          </a:xfrm>
        </p:spPr>
        <p:txBody>
          <a:bodyPr vert="horz" lIns="91440" tIns="45720" rIns="91440" bIns="45720" rtlCol="0" anchor="t">
            <a:normAutofit fontScale="25000" lnSpcReduction="20000"/>
          </a:bodyPr>
          <a:lstStyle/>
          <a:p>
            <a:pPr marL="0" indent="0" algn="l">
              <a:buNone/>
            </a:pPr>
            <a:r>
              <a:rPr lang="en-GB" sz="11200">
                <a:latin typeface="+mj-lt"/>
              </a:rPr>
              <a:t>We thought it might be helpful to have an understand of the levels of competition you can face when applying for a role. For an average job posting:</a:t>
            </a:r>
            <a:endParaRPr lang="en-US" sz="11200"/>
          </a:p>
          <a:p>
            <a:pPr algn="l"/>
            <a:endParaRPr lang="en-GB" sz="4000">
              <a:latin typeface="+mj-lt"/>
            </a:endParaRPr>
          </a:p>
          <a:p>
            <a:pPr marL="0" indent="0" algn="ctr">
              <a:buNone/>
            </a:pPr>
            <a:r>
              <a:rPr lang="en-GB" sz="7200">
                <a:latin typeface="+mj-lt"/>
              </a:rPr>
              <a:t>1000 see the job post</a:t>
            </a:r>
            <a:endParaRPr lang="en-GB" sz="7200">
              <a:latin typeface="+mj-lt"/>
              <a:ea typeface="Calibri Light"/>
              <a:cs typeface="Calibri Light"/>
            </a:endParaRPr>
          </a:p>
          <a:p>
            <a:pPr marL="0" indent="0" algn="ctr">
              <a:buNone/>
            </a:pPr>
            <a:r>
              <a:rPr lang="en-GB" sz="7200">
                <a:latin typeface="+mj-lt"/>
              </a:rPr>
              <a:t>200 start application process</a:t>
            </a:r>
          </a:p>
          <a:p>
            <a:pPr marL="0" indent="0" algn="ctr">
              <a:buNone/>
            </a:pPr>
            <a:r>
              <a:rPr lang="en-GB" sz="7200">
                <a:latin typeface="+mj-lt"/>
              </a:rPr>
              <a:t>100 complete application</a:t>
            </a:r>
          </a:p>
          <a:p>
            <a:pPr marL="0" indent="0" algn="ctr">
              <a:buNone/>
            </a:pPr>
            <a:r>
              <a:rPr lang="en-GB" sz="7200">
                <a:latin typeface="+mj-lt"/>
              </a:rPr>
              <a:t>75 screened out</a:t>
            </a:r>
            <a:endParaRPr lang="en-GB" sz="7200">
              <a:latin typeface="+mj-lt"/>
              <a:ea typeface="Calibri Light"/>
              <a:cs typeface="Calibri Light"/>
            </a:endParaRPr>
          </a:p>
          <a:p>
            <a:pPr marL="0" indent="0" algn="ctr">
              <a:buNone/>
            </a:pPr>
            <a:r>
              <a:rPr lang="en-GB" sz="7200">
                <a:latin typeface="+mj-lt"/>
              </a:rPr>
              <a:t>25 seen by hiring manager</a:t>
            </a:r>
          </a:p>
          <a:p>
            <a:pPr marL="0" indent="0" algn="ctr">
              <a:buNone/>
            </a:pPr>
            <a:r>
              <a:rPr lang="en-GB" sz="7200">
                <a:latin typeface="+mj-lt"/>
              </a:rPr>
              <a:t>4-6 invited to interview</a:t>
            </a:r>
          </a:p>
          <a:p>
            <a:pPr marL="0" indent="0" algn="ctr">
              <a:buNone/>
            </a:pPr>
            <a:r>
              <a:rPr lang="en-GB" sz="7200">
                <a:latin typeface="+mj-lt"/>
              </a:rPr>
              <a:t>1-3 invited back for final interview</a:t>
            </a:r>
          </a:p>
          <a:p>
            <a:pPr marL="0" indent="0" algn="ctr">
              <a:buNone/>
            </a:pPr>
            <a:r>
              <a:rPr lang="en-GB" sz="7200">
                <a:latin typeface="+mj-lt"/>
              </a:rPr>
              <a:t>1 offered job</a:t>
            </a:r>
          </a:p>
          <a:p>
            <a:pPr marL="0" indent="0" algn="ctr">
              <a:buNone/>
            </a:pPr>
            <a:r>
              <a:rPr lang="en-GB" sz="7200">
                <a:latin typeface="+mj-lt"/>
              </a:rPr>
              <a:t>80% of those receiving an offer will accept it</a:t>
            </a:r>
            <a:endParaRPr lang="en-GB" b="1">
              <a:latin typeface="+mj-lt"/>
            </a:endParaRPr>
          </a:p>
          <a:p>
            <a:pPr marL="0" indent="0" algn="r">
              <a:buNone/>
            </a:pPr>
            <a:endParaRPr lang="en-GB" sz="1700">
              <a:latin typeface="+mj-lt"/>
            </a:endParaRPr>
          </a:p>
          <a:p>
            <a:pPr marL="0" indent="0" algn="r">
              <a:buNone/>
            </a:pPr>
            <a:endParaRPr lang="en-GB" sz="1700">
              <a:latin typeface="+mj-lt"/>
            </a:endParaRPr>
          </a:p>
          <a:p>
            <a:pPr marL="0" indent="0" algn="r">
              <a:buNone/>
            </a:pPr>
            <a:r>
              <a:rPr lang="en-GB" sz="5600" b="1">
                <a:latin typeface="+mj-lt"/>
              </a:rPr>
              <a:t>Statistics taken from ISE, Talent Works and Live Career</a:t>
            </a:r>
            <a:endParaRPr lang="en-GB" sz="5600" b="1">
              <a:latin typeface="+mj-lt"/>
              <a:ea typeface="Calibri Light" panose="020F0302020204030204"/>
              <a:cs typeface="Calibri Light" panose="020F0302020204030204"/>
            </a:endParaRPr>
          </a:p>
          <a:p>
            <a:pPr marL="0" indent="0" algn="r">
              <a:buNone/>
            </a:pPr>
            <a:endParaRPr lang="en-GB" sz="4500">
              <a:latin typeface="+mj-lt"/>
              <a:ea typeface="Calibri Light"/>
              <a:cs typeface="Calibri Light"/>
            </a:endParaRPr>
          </a:p>
          <a:p>
            <a:pPr marL="0" indent="0" algn="ctr">
              <a:buNone/>
            </a:pPr>
            <a:endParaRPr lang="en-GB" sz="2800">
              <a:latin typeface="+mj-lt"/>
            </a:endParaRPr>
          </a:p>
          <a:p>
            <a:endParaRPr lang="en-GB"/>
          </a:p>
        </p:txBody>
      </p:sp>
      <p:sp>
        <p:nvSpPr>
          <p:cNvPr id="5" name="Title 1">
            <a:extLst>
              <a:ext uri="{FF2B5EF4-FFF2-40B4-BE49-F238E27FC236}">
                <a16:creationId xmlns:a16="http://schemas.microsoft.com/office/drawing/2014/main" id="{72F8E4DF-B45E-0058-9FC2-0B0CD3EF41B7}"/>
              </a:ext>
            </a:extLst>
          </p:cNvPr>
          <p:cNvSpPr txBox="1">
            <a:spLocks/>
          </p:cNvSpPr>
          <p:nvPr/>
        </p:nvSpPr>
        <p:spPr>
          <a:xfrm>
            <a:off x="9773610" y="230188"/>
            <a:ext cx="2210046" cy="8750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a:ln w="3175">
                  <a:solidFill>
                    <a:srgbClr val="003976"/>
                  </a:solidFill>
                </a:ln>
                <a:solidFill>
                  <a:srgbClr val="003976"/>
                </a:solidFill>
                <a:latin typeface="Foco" panose="020B0504050202020203" pitchFamily="34" charset="0"/>
                <a:cs typeface="Foco" panose="020B0504050202020203" pitchFamily="34" charset="0"/>
              </a:rPr>
              <a:t>PLACEMENT</a:t>
            </a:r>
            <a:br>
              <a:rPr lang="en-GB" sz="2400" b="1">
                <a:ln w="12700">
                  <a:solidFill>
                    <a:srgbClr val="003976"/>
                  </a:solidFill>
                </a:ln>
                <a:solidFill>
                  <a:srgbClr val="003976"/>
                </a:solidFill>
                <a:latin typeface="Foco" panose="020B0504050202020203" pitchFamily="34" charset="0"/>
                <a:cs typeface="Foco" panose="020B0504050202020203" pitchFamily="34" charset="0"/>
              </a:rPr>
            </a:br>
            <a:r>
              <a:rPr lang="en-GB" sz="2400" b="1" spc="50">
                <a:ln w="12700">
                  <a:solidFill>
                    <a:srgbClr val="003976"/>
                  </a:solidFill>
                </a:ln>
                <a:noFill/>
                <a:effectLst>
                  <a:innerShdw blurRad="63500" dist="50800" dir="13500000">
                    <a:srgbClr val="000000">
                      <a:alpha val="50000"/>
                    </a:srgbClr>
                  </a:innerShdw>
                </a:effectLst>
                <a:latin typeface="Foco" panose="020B0504050202020203" pitchFamily="34" charset="0"/>
                <a:cs typeface="Foco" panose="020B0504050202020203" pitchFamily="34" charset="0"/>
              </a:rPr>
              <a:t>HELP GUIDES</a:t>
            </a:r>
            <a:endParaRPr lang="en-GB" sz="2400" b="1">
              <a:ln w="12700">
                <a:solidFill>
                  <a:srgbClr val="003976"/>
                </a:solidFill>
              </a:ln>
              <a:solidFill>
                <a:srgbClr val="003976"/>
              </a:solidFill>
              <a:latin typeface="Foco" panose="020B0504050202020203" pitchFamily="34" charset="0"/>
              <a:cs typeface="Foco" panose="020B0504050202020203" pitchFamily="34" charset="0"/>
            </a:endParaRPr>
          </a:p>
        </p:txBody>
      </p:sp>
      <p:sp>
        <p:nvSpPr>
          <p:cNvPr id="6" name="Rectangle 5">
            <a:extLst>
              <a:ext uri="{FF2B5EF4-FFF2-40B4-BE49-F238E27FC236}">
                <a16:creationId xmlns:a16="http://schemas.microsoft.com/office/drawing/2014/main" id="{D5069E17-DBAC-CE8E-05DB-2751EE534A96}"/>
              </a:ext>
            </a:extLst>
          </p:cNvPr>
          <p:cNvSpPr/>
          <p:nvPr/>
        </p:nvSpPr>
        <p:spPr>
          <a:xfrm flipV="1">
            <a:off x="9986805" y="1005045"/>
            <a:ext cx="1788100" cy="45719"/>
          </a:xfrm>
          <a:prstGeom prst="rect">
            <a:avLst/>
          </a:prstGeom>
          <a:solidFill>
            <a:srgbClr val="EBE729"/>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Online Media 9" title="Placement Guide: Handling Rejection - Slide 3">
            <a:hlinkClick r:id="" action="ppaction://media"/>
            <a:extLst>
              <a:ext uri="{FF2B5EF4-FFF2-40B4-BE49-F238E27FC236}">
                <a16:creationId xmlns:a16="http://schemas.microsoft.com/office/drawing/2014/main" id="{EDB8D80C-E15F-C05E-E53D-C6DEA80E2577}"/>
              </a:ext>
            </a:extLst>
          </p:cNvPr>
          <p:cNvPicPr>
            <a:picLocks noRot="1" noChangeAspect="1"/>
          </p:cNvPicPr>
          <p:nvPr>
            <a:videoFile r:link="rId1"/>
          </p:nvPr>
        </p:nvPicPr>
        <p:blipFill>
          <a:blip r:embed="rId5"/>
          <a:stretch>
            <a:fillRect/>
          </a:stretch>
        </p:blipFill>
        <p:spPr>
          <a:xfrm>
            <a:off x="6829425" y="2916582"/>
            <a:ext cx="5039348" cy="2813880"/>
          </a:xfrm>
          <a:prstGeom prst="rect">
            <a:avLst/>
          </a:prstGeom>
        </p:spPr>
      </p:pic>
    </p:spTree>
    <p:extLst>
      <p:ext uri="{BB962C8B-B14F-4D97-AF65-F5344CB8AC3E}">
        <p14:creationId xmlns:p14="http://schemas.microsoft.com/office/powerpoint/2010/main" val="3613457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A group of people using computers&#10;&#10;Description automatically generated with low confidence">
            <a:extLst>
              <a:ext uri="{FF2B5EF4-FFF2-40B4-BE49-F238E27FC236}">
                <a16:creationId xmlns:a16="http://schemas.microsoft.com/office/drawing/2014/main" id="{84EA9A5D-B9B0-36D3-EB9B-A37F13305777}"/>
              </a:ext>
            </a:extLst>
          </p:cNvPr>
          <p:cNvPicPr>
            <a:picLocks noChangeAspect="1"/>
          </p:cNvPicPr>
          <p:nvPr/>
        </p:nvPicPr>
        <p:blipFill rotWithShape="1">
          <a:blip r:embed="rId4">
            <a:extLst>
              <a:ext uri="{28A0092B-C50C-407E-A947-70E740481C1C}">
                <a14:useLocalDpi xmlns:a14="http://schemas.microsoft.com/office/drawing/2010/main" val="0"/>
              </a:ext>
            </a:extLst>
          </a:blip>
          <a:srcRect l="39973" t="5290" r="44016" b="62288"/>
          <a:stretch/>
        </p:blipFill>
        <p:spPr>
          <a:xfrm>
            <a:off x="9773610" y="4377267"/>
            <a:ext cx="2143044" cy="2440956"/>
          </a:xfrm>
          <a:prstGeom prst="rect">
            <a:avLst/>
          </a:prstGeom>
        </p:spPr>
      </p:pic>
      <p:sp>
        <p:nvSpPr>
          <p:cNvPr id="8" name="Rectangle: Single Corner Snipped 7">
            <a:extLst>
              <a:ext uri="{FF2B5EF4-FFF2-40B4-BE49-F238E27FC236}">
                <a16:creationId xmlns:a16="http://schemas.microsoft.com/office/drawing/2014/main" id="{46EEF5EA-F66D-CC51-1C9D-50DF710D9A1B}"/>
              </a:ext>
            </a:extLst>
          </p:cNvPr>
          <p:cNvSpPr/>
          <p:nvPr/>
        </p:nvSpPr>
        <p:spPr>
          <a:xfrm flipV="1">
            <a:off x="-117986" y="701073"/>
            <a:ext cx="7185357" cy="905976"/>
          </a:xfrm>
          <a:prstGeom prst="snip1Rect">
            <a:avLst>
              <a:gd name="adj" fmla="val 50000"/>
            </a:avLst>
          </a:prstGeom>
          <a:solidFill>
            <a:schemeClr val="bg1"/>
          </a:solidFill>
          <a:ln w="38100">
            <a:solidFill>
              <a:srgbClr val="EBE7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Single Corner Snipped 6">
            <a:extLst>
              <a:ext uri="{FF2B5EF4-FFF2-40B4-BE49-F238E27FC236}">
                <a16:creationId xmlns:a16="http://schemas.microsoft.com/office/drawing/2014/main" id="{8D3AE250-3AAD-9752-3454-5DE07EBCC89C}"/>
              </a:ext>
            </a:extLst>
          </p:cNvPr>
          <p:cNvSpPr/>
          <p:nvPr/>
        </p:nvSpPr>
        <p:spPr>
          <a:xfrm flipV="1">
            <a:off x="-117986" y="-1446330"/>
            <a:ext cx="8514734" cy="2904590"/>
          </a:xfrm>
          <a:prstGeom prst="snip1Rect">
            <a:avLst>
              <a:gd name="adj" fmla="val 50000"/>
            </a:avLst>
          </a:prstGeom>
          <a:solidFill>
            <a:schemeClr val="bg1"/>
          </a:solidFill>
          <a:ln w="38100">
            <a:solidFill>
              <a:srgbClr val="0039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9A45876-1E07-DB0D-0EAF-AC749611C71A}"/>
              </a:ext>
            </a:extLst>
          </p:cNvPr>
          <p:cNvSpPr>
            <a:spLocks noGrp="1"/>
          </p:cNvSpPr>
          <p:nvPr>
            <p:ph type="title"/>
          </p:nvPr>
        </p:nvSpPr>
        <p:spPr>
          <a:xfrm>
            <a:off x="709773" y="39777"/>
            <a:ext cx="10515600" cy="1325563"/>
          </a:xfrm>
        </p:spPr>
        <p:txBody>
          <a:bodyPr/>
          <a:lstStyle/>
          <a:p>
            <a:r>
              <a:rPr lang="en-GB"/>
              <a:t>How to Deal with </a:t>
            </a:r>
            <a:br>
              <a:rPr lang="en-GB"/>
            </a:br>
            <a:r>
              <a:rPr lang="en-GB"/>
              <a:t>Job Application Rejection</a:t>
            </a:r>
          </a:p>
        </p:txBody>
      </p:sp>
      <p:sp>
        <p:nvSpPr>
          <p:cNvPr id="3" name="Content Placeholder 2">
            <a:extLst>
              <a:ext uri="{FF2B5EF4-FFF2-40B4-BE49-F238E27FC236}">
                <a16:creationId xmlns:a16="http://schemas.microsoft.com/office/drawing/2014/main" id="{50A7952B-1D46-DD72-9534-F5D52A318F6D}"/>
              </a:ext>
            </a:extLst>
          </p:cNvPr>
          <p:cNvSpPr>
            <a:spLocks noGrp="1"/>
          </p:cNvSpPr>
          <p:nvPr>
            <p:ph idx="1"/>
          </p:nvPr>
        </p:nvSpPr>
        <p:spPr>
          <a:xfrm>
            <a:off x="709773" y="2026636"/>
            <a:ext cx="5870944" cy="4351338"/>
          </a:xfrm>
        </p:spPr>
        <p:txBody>
          <a:bodyPr>
            <a:noAutofit/>
          </a:bodyPr>
          <a:lstStyle/>
          <a:p>
            <a:pPr marL="0" indent="0" algn="l">
              <a:buNone/>
            </a:pPr>
            <a:r>
              <a:rPr lang="en-GB" sz="2400">
                <a:latin typeface="+mj-lt"/>
                <a:ea typeface="Calibri"/>
              </a:rPr>
              <a:t>Facing rejection is difficult and often when we receive feedback (either positive or negative) it can be difficult to manage our reaction. </a:t>
            </a:r>
          </a:p>
          <a:p>
            <a:pPr marL="0" indent="0" algn="l">
              <a:buNone/>
            </a:pPr>
            <a:endParaRPr lang="en-GB" sz="2400">
              <a:latin typeface="+mj-lt"/>
              <a:ea typeface="Calibri"/>
            </a:endParaRPr>
          </a:p>
          <a:p>
            <a:pPr marL="0" indent="0" algn="l">
              <a:buNone/>
            </a:pPr>
            <a:r>
              <a:rPr lang="en-GB" sz="2400" b="1">
                <a:latin typeface="+mj-lt"/>
                <a:ea typeface="Calibri"/>
              </a:rPr>
              <a:t>Process</a:t>
            </a:r>
            <a:r>
              <a:rPr lang="en-GB" sz="2400" b="1">
                <a:effectLst/>
                <a:latin typeface="+mj-lt"/>
                <a:ea typeface="Calibri"/>
              </a:rPr>
              <a:t> </a:t>
            </a:r>
            <a:r>
              <a:rPr lang="en-GB" sz="2400" b="1">
                <a:latin typeface="+mj-lt"/>
                <a:ea typeface="Calibri"/>
              </a:rPr>
              <a:t>your Emotions</a:t>
            </a:r>
            <a:r>
              <a:rPr lang="en-GB" sz="2400">
                <a:latin typeface="+mj-lt"/>
                <a:ea typeface="Calibri"/>
              </a:rPr>
              <a:t> </a:t>
            </a:r>
            <a:endParaRPr lang="en-GB" sz="2400">
              <a:latin typeface="Calibri"/>
              <a:ea typeface="Calibri"/>
              <a:cs typeface="Calibri" panose="020F0502020204030204"/>
            </a:endParaRPr>
          </a:p>
          <a:p>
            <a:pPr marL="0" indent="0" algn="l">
              <a:buNone/>
            </a:pPr>
            <a:r>
              <a:rPr lang="en-GB" sz="2400">
                <a:latin typeface="+mj-lt"/>
                <a:ea typeface="Calibri"/>
              </a:rPr>
              <a:t>Rejection</a:t>
            </a:r>
            <a:r>
              <a:rPr lang="en-GB" sz="2400">
                <a:effectLst/>
                <a:latin typeface="+mj-lt"/>
                <a:ea typeface="Calibri"/>
              </a:rPr>
              <a:t> happens to everyone, but it can be difficult to process. Remember, rejection is NOT personal, it is a</a:t>
            </a:r>
            <a:r>
              <a:rPr lang="en-GB" sz="2400">
                <a:solidFill>
                  <a:srgbClr val="030303"/>
                </a:solidFill>
                <a:effectLst/>
                <a:latin typeface="+mj-lt"/>
                <a:ea typeface="Calibri"/>
              </a:rPr>
              <a:t> snapshot view of how closely you met the competencies, behaviours and values </a:t>
            </a:r>
            <a:r>
              <a:rPr lang="en-GB" sz="2400">
                <a:solidFill>
                  <a:srgbClr val="030303"/>
                </a:solidFill>
                <a:latin typeface="+mj-lt"/>
                <a:ea typeface="Calibri"/>
              </a:rPr>
              <a:t>that were being</a:t>
            </a:r>
            <a:r>
              <a:rPr lang="en-GB" sz="2400">
                <a:solidFill>
                  <a:srgbClr val="030303"/>
                </a:solidFill>
                <a:effectLst/>
                <a:latin typeface="+mj-lt"/>
                <a:ea typeface="Calibri"/>
              </a:rPr>
              <a:t> assessed on the day.</a:t>
            </a:r>
            <a:r>
              <a:rPr lang="en-GB" sz="2400">
                <a:solidFill>
                  <a:srgbClr val="030303"/>
                </a:solidFill>
                <a:latin typeface="+mj-lt"/>
                <a:ea typeface="Calibri"/>
              </a:rPr>
              <a:t> Try to take a step back and be objective (we all have development areas).</a:t>
            </a:r>
            <a:endParaRPr lang="en-GB" sz="2400">
              <a:solidFill>
                <a:srgbClr val="030303"/>
              </a:solidFill>
              <a:effectLst/>
              <a:latin typeface="+mj-lt"/>
              <a:ea typeface="Calibri" panose="020F0502020204030204" pitchFamily="34" charset="0"/>
              <a:cs typeface="Calibri Light"/>
            </a:endParaRPr>
          </a:p>
        </p:txBody>
      </p:sp>
      <p:sp>
        <p:nvSpPr>
          <p:cNvPr id="5" name="Rectangle 4">
            <a:extLst>
              <a:ext uri="{FF2B5EF4-FFF2-40B4-BE49-F238E27FC236}">
                <a16:creationId xmlns:a16="http://schemas.microsoft.com/office/drawing/2014/main" id="{6EA1741F-3CC7-842E-D1BF-68AF4BC3AA04}"/>
              </a:ext>
            </a:extLst>
          </p:cNvPr>
          <p:cNvSpPr/>
          <p:nvPr/>
        </p:nvSpPr>
        <p:spPr>
          <a:xfrm flipV="1">
            <a:off x="9986805" y="1005045"/>
            <a:ext cx="1788100" cy="45719"/>
          </a:xfrm>
          <a:prstGeom prst="rect">
            <a:avLst/>
          </a:prstGeom>
          <a:solidFill>
            <a:srgbClr val="EBE729"/>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a:extLst>
              <a:ext uri="{FF2B5EF4-FFF2-40B4-BE49-F238E27FC236}">
                <a16:creationId xmlns:a16="http://schemas.microsoft.com/office/drawing/2014/main" id="{6E153A4A-03F5-EA1D-9DB1-A7810DF2FEDF}"/>
              </a:ext>
            </a:extLst>
          </p:cNvPr>
          <p:cNvSpPr txBox="1">
            <a:spLocks/>
          </p:cNvSpPr>
          <p:nvPr/>
        </p:nvSpPr>
        <p:spPr>
          <a:xfrm>
            <a:off x="9773610" y="230188"/>
            <a:ext cx="2210046" cy="8750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a:ln w="3175">
                  <a:solidFill>
                    <a:srgbClr val="003976"/>
                  </a:solidFill>
                </a:ln>
                <a:solidFill>
                  <a:srgbClr val="003976"/>
                </a:solidFill>
                <a:latin typeface="Foco" panose="020B0504050202020203" pitchFamily="34" charset="0"/>
                <a:cs typeface="Foco" panose="020B0504050202020203" pitchFamily="34" charset="0"/>
              </a:rPr>
              <a:t>PLACEMENT</a:t>
            </a:r>
            <a:br>
              <a:rPr lang="en-GB" sz="2400" b="1">
                <a:ln w="12700">
                  <a:solidFill>
                    <a:srgbClr val="003976"/>
                  </a:solidFill>
                </a:ln>
                <a:solidFill>
                  <a:srgbClr val="003976"/>
                </a:solidFill>
                <a:latin typeface="Foco" panose="020B0504050202020203" pitchFamily="34" charset="0"/>
                <a:cs typeface="Foco" panose="020B0504050202020203" pitchFamily="34" charset="0"/>
              </a:rPr>
            </a:br>
            <a:r>
              <a:rPr lang="en-GB" sz="2400" b="1" spc="50">
                <a:ln w="12700">
                  <a:solidFill>
                    <a:srgbClr val="003976"/>
                  </a:solidFill>
                </a:ln>
                <a:noFill/>
                <a:effectLst>
                  <a:innerShdw blurRad="63500" dist="50800" dir="13500000">
                    <a:srgbClr val="000000">
                      <a:alpha val="50000"/>
                    </a:srgbClr>
                  </a:innerShdw>
                </a:effectLst>
                <a:latin typeface="Foco" panose="020B0504050202020203" pitchFamily="34" charset="0"/>
                <a:cs typeface="Foco" panose="020B0504050202020203" pitchFamily="34" charset="0"/>
              </a:rPr>
              <a:t>HELP GUIDES</a:t>
            </a:r>
            <a:endParaRPr lang="en-GB" sz="2400" b="1">
              <a:ln w="12700">
                <a:solidFill>
                  <a:srgbClr val="003976"/>
                </a:solidFill>
              </a:ln>
              <a:solidFill>
                <a:srgbClr val="003976"/>
              </a:solidFill>
              <a:latin typeface="Foco" panose="020B0504050202020203" pitchFamily="34" charset="0"/>
              <a:cs typeface="Foco" panose="020B0504050202020203" pitchFamily="34" charset="0"/>
            </a:endParaRPr>
          </a:p>
        </p:txBody>
      </p:sp>
      <p:pic>
        <p:nvPicPr>
          <p:cNvPr id="10" name="Online Media 9" title="Placement Guide: Handling Rejection - Slide 4">
            <a:hlinkClick r:id="" action="ppaction://media"/>
            <a:extLst>
              <a:ext uri="{FF2B5EF4-FFF2-40B4-BE49-F238E27FC236}">
                <a16:creationId xmlns:a16="http://schemas.microsoft.com/office/drawing/2014/main" id="{07A1FC04-274A-AB12-C8ED-20A329986CA4}"/>
              </a:ext>
            </a:extLst>
          </p:cNvPr>
          <p:cNvPicPr>
            <a:picLocks noRot="1" noChangeAspect="1"/>
          </p:cNvPicPr>
          <p:nvPr>
            <a:videoFile r:link="rId1"/>
          </p:nvPr>
        </p:nvPicPr>
        <p:blipFill>
          <a:blip r:embed="rId5"/>
          <a:stretch>
            <a:fillRect/>
          </a:stretch>
        </p:blipFill>
        <p:spPr>
          <a:xfrm>
            <a:off x="6884642" y="1547191"/>
            <a:ext cx="5028304" cy="2824922"/>
          </a:xfrm>
          <a:prstGeom prst="rect">
            <a:avLst/>
          </a:prstGeom>
        </p:spPr>
      </p:pic>
    </p:spTree>
    <p:extLst>
      <p:ext uri="{BB962C8B-B14F-4D97-AF65-F5344CB8AC3E}">
        <p14:creationId xmlns:p14="http://schemas.microsoft.com/office/powerpoint/2010/main" val="2218461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A group of people using computers&#10;&#10;Description automatically generated with low confidence">
            <a:extLst>
              <a:ext uri="{FF2B5EF4-FFF2-40B4-BE49-F238E27FC236}">
                <a16:creationId xmlns:a16="http://schemas.microsoft.com/office/drawing/2014/main" id="{84EA9A5D-B9B0-36D3-EB9B-A37F13305777}"/>
              </a:ext>
            </a:extLst>
          </p:cNvPr>
          <p:cNvPicPr>
            <a:picLocks noChangeAspect="1"/>
          </p:cNvPicPr>
          <p:nvPr/>
        </p:nvPicPr>
        <p:blipFill rotWithShape="1">
          <a:blip r:embed="rId4">
            <a:extLst>
              <a:ext uri="{28A0092B-C50C-407E-A947-70E740481C1C}">
                <a14:useLocalDpi xmlns:a14="http://schemas.microsoft.com/office/drawing/2010/main" val="0"/>
              </a:ext>
            </a:extLst>
          </a:blip>
          <a:srcRect l="39973" t="5290" r="44016" b="62288"/>
          <a:stretch/>
        </p:blipFill>
        <p:spPr>
          <a:xfrm>
            <a:off x="9756598" y="4250139"/>
            <a:ext cx="2227058" cy="2536649"/>
          </a:xfrm>
          <a:prstGeom prst="rect">
            <a:avLst/>
          </a:prstGeom>
        </p:spPr>
      </p:pic>
      <p:sp>
        <p:nvSpPr>
          <p:cNvPr id="8" name="Rectangle: Single Corner Snipped 7">
            <a:extLst>
              <a:ext uri="{FF2B5EF4-FFF2-40B4-BE49-F238E27FC236}">
                <a16:creationId xmlns:a16="http://schemas.microsoft.com/office/drawing/2014/main" id="{46EEF5EA-F66D-CC51-1C9D-50DF710D9A1B}"/>
              </a:ext>
            </a:extLst>
          </p:cNvPr>
          <p:cNvSpPr/>
          <p:nvPr/>
        </p:nvSpPr>
        <p:spPr>
          <a:xfrm flipV="1">
            <a:off x="-117986" y="701073"/>
            <a:ext cx="7185357" cy="905976"/>
          </a:xfrm>
          <a:prstGeom prst="snip1Rect">
            <a:avLst>
              <a:gd name="adj" fmla="val 50000"/>
            </a:avLst>
          </a:prstGeom>
          <a:solidFill>
            <a:schemeClr val="bg1"/>
          </a:solidFill>
          <a:ln w="38100">
            <a:solidFill>
              <a:srgbClr val="EBE7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Single Corner Snipped 6">
            <a:extLst>
              <a:ext uri="{FF2B5EF4-FFF2-40B4-BE49-F238E27FC236}">
                <a16:creationId xmlns:a16="http://schemas.microsoft.com/office/drawing/2014/main" id="{8D3AE250-3AAD-9752-3454-5DE07EBCC89C}"/>
              </a:ext>
            </a:extLst>
          </p:cNvPr>
          <p:cNvSpPr/>
          <p:nvPr/>
        </p:nvSpPr>
        <p:spPr>
          <a:xfrm flipV="1">
            <a:off x="-117986" y="-1446330"/>
            <a:ext cx="8514734" cy="2904590"/>
          </a:xfrm>
          <a:prstGeom prst="snip1Rect">
            <a:avLst>
              <a:gd name="adj" fmla="val 50000"/>
            </a:avLst>
          </a:prstGeom>
          <a:solidFill>
            <a:schemeClr val="bg1"/>
          </a:solidFill>
          <a:ln w="38100">
            <a:solidFill>
              <a:srgbClr val="0039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9A45876-1E07-DB0D-0EAF-AC749611C71A}"/>
              </a:ext>
            </a:extLst>
          </p:cNvPr>
          <p:cNvSpPr>
            <a:spLocks noGrp="1"/>
          </p:cNvSpPr>
          <p:nvPr>
            <p:ph type="title"/>
          </p:nvPr>
        </p:nvSpPr>
        <p:spPr/>
        <p:txBody>
          <a:bodyPr/>
          <a:lstStyle/>
          <a:p>
            <a:r>
              <a:rPr lang="en-GB"/>
              <a:t>How to Deal with Rejection</a:t>
            </a:r>
          </a:p>
        </p:txBody>
      </p:sp>
      <p:sp>
        <p:nvSpPr>
          <p:cNvPr id="3" name="Content Placeholder 2">
            <a:extLst>
              <a:ext uri="{FF2B5EF4-FFF2-40B4-BE49-F238E27FC236}">
                <a16:creationId xmlns:a16="http://schemas.microsoft.com/office/drawing/2014/main" id="{50A7952B-1D46-DD72-9534-F5D52A318F6D}"/>
              </a:ext>
            </a:extLst>
          </p:cNvPr>
          <p:cNvSpPr>
            <a:spLocks noGrp="1"/>
          </p:cNvSpPr>
          <p:nvPr>
            <p:ph idx="1"/>
          </p:nvPr>
        </p:nvSpPr>
        <p:spPr>
          <a:xfrm>
            <a:off x="291831" y="1825625"/>
            <a:ext cx="6934200" cy="4351338"/>
          </a:xfrm>
        </p:spPr>
        <p:txBody>
          <a:bodyPr>
            <a:noAutofit/>
          </a:bodyPr>
          <a:lstStyle/>
          <a:p>
            <a:pPr marL="0" indent="0" algn="l">
              <a:buNone/>
            </a:pPr>
            <a:r>
              <a:rPr lang="en-GB" sz="2400" b="1">
                <a:effectLst/>
                <a:latin typeface="+mj-lt"/>
                <a:ea typeface="Calibri" panose="020F0502020204030204" pitchFamily="34" charset="0"/>
              </a:rPr>
              <a:t>Ask for </a:t>
            </a:r>
            <a:r>
              <a:rPr lang="en-GB" sz="2400" b="1">
                <a:latin typeface="+mj-lt"/>
                <a:ea typeface="Calibri" panose="020F0502020204030204" pitchFamily="34" charset="0"/>
              </a:rPr>
              <a:t>Feedback</a:t>
            </a:r>
            <a:endParaRPr lang="en-GB" sz="2400" b="1">
              <a:latin typeface="+mj-lt"/>
              <a:ea typeface="Times New Roman" panose="02020603050405020304" pitchFamily="18" charset="0"/>
              <a:cs typeface="Calibri Light" panose="020F0302020204030204"/>
            </a:endParaRPr>
          </a:p>
          <a:p>
            <a:pPr marL="0" lvl="0" indent="0" algn="l">
              <a:buNone/>
            </a:pPr>
            <a:r>
              <a:rPr lang="en-GB" sz="2400">
                <a:effectLst/>
                <a:latin typeface="+mj-lt"/>
                <a:ea typeface="Times New Roman" panose="02020603050405020304" pitchFamily="18" charset="0"/>
              </a:rPr>
              <a:t>This can provide action points for you to consider in the future.</a:t>
            </a:r>
            <a:endParaRPr lang="en-GB" sz="2400">
              <a:latin typeface="+mj-lt"/>
              <a:ea typeface="Times New Roman" panose="02020603050405020304" pitchFamily="18" charset="0"/>
              <a:cs typeface="Calibri Light"/>
            </a:endParaRPr>
          </a:p>
          <a:p>
            <a:pPr marL="0" indent="0" algn="l">
              <a:buNone/>
            </a:pPr>
            <a:r>
              <a:rPr lang="en-GB" sz="2400">
                <a:effectLst/>
                <a:latin typeface="+mj-lt"/>
                <a:ea typeface="Times New Roman" panose="02020603050405020304" pitchFamily="18" charset="0"/>
              </a:rPr>
              <a:t>Often, unless you are selected for an interview, companies won’t provide feedback on your application. Reflect on how well you feel the application process went and consider the steps you can take to prepare yourself for applying for the next role.</a:t>
            </a:r>
            <a:r>
              <a:rPr lang="en-GB" sz="2400">
                <a:latin typeface="+mj-lt"/>
                <a:ea typeface="Times New Roman" panose="02020603050405020304" pitchFamily="18" charset="0"/>
              </a:rPr>
              <a:t> </a:t>
            </a:r>
            <a:endParaRPr lang="en-GB" sz="2400">
              <a:latin typeface="+mj-lt"/>
              <a:ea typeface="Times New Roman" panose="02020603050405020304" pitchFamily="18" charset="0"/>
              <a:cs typeface="Calibri Light"/>
            </a:endParaRPr>
          </a:p>
          <a:p>
            <a:pPr marL="0" lvl="0" indent="0" algn="l">
              <a:buNone/>
            </a:pPr>
            <a:r>
              <a:rPr lang="en-GB" sz="2400">
                <a:effectLst/>
                <a:latin typeface="+mj-lt"/>
                <a:ea typeface="Times New Roman" panose="02020603050405020304" pitchFamily="18" charset="0"/>
              </a:rPr>
              <a:t>Remember</a:t>
            </a:r>
            <a:r>
              <a:rPr lang="en-GB" sz="2400">
                <a:latin typeface="+mj-lt"/>
                <a:ea typeface="Times New Roman" panose="02020603050405020304" pitchFamily="18" charset="0"/>
              </a:rPr>
              <a:t> </a:t>
            </a:r>
            <a:r>
              <a:rPr lang="en-GB" sz="2400">
                <a:effectLst/>
                <a:latin typeface="+mj-lt"/>
                <a:ea typeface="Times New Roman" panose="02020603050405020304" pitchFamily="18" charset="0"/>
              </a:rPr>
              <a:t>opinions are subjective. You may even receive conflicting feedback from employers. It is important to tailor every application and interview preparation to ensure the best chance of success.</a:t>
            </a:r>
            <a:r>
              <a:rPr lang="en-GB" sz="2400">
                <a:latin typeface="+mj-lt"/>
                <a:ea typeface="Times New Roman" panose="02020603050405020304" pitchFamily="18" charset="0"/>
              </a:rPr>
              <a:t> </a:t>
            </a:r>
            <a:endParaRPr lang="en-GB" sz="2400">
              <a:latin typeface="+mj-lt"/>
              <a:ea typeface="Calibri Light"/>
              <a:cs typeface="Calibri Light"/>
            </a:endParaRPr>
          </a:p>
        </p:txBody>
      </p:sp>
      <p:sp>
        <p:nvSpPr>
          <p:cNvPr id="5" name="Rectangle 4">
            <a:extLst>
              <a:ext uri="{FF2B5EF4-FFF2-40B4-BE49-F238E27FC236}">
                <a16:creationId xmlns:a16="http://schemas.microsoft.com/office/drawing/2014/main" id="{6EA1741F-3CC7-842E-D1BF-68AF4BC3AA04}"/>
              </a:ext>
            </a:extLst>
          </p:cNvPr>
          <p:cNvSpPr/>
          <p:nvPr/>
        </p:nvSpPr>
        <p:spPr>
          <a:xfrm flipV="1">
            <a:off x="9986805" y="1005045"/>
            <a:ext cx="1788100" cy="45719"/>
          </a:xfrm>
          <a:prstGeom prst="rect">
            <a:avLst/>
          </a:prstGeom>
          <a:solidFill>
            <a:srgbClr val="EBE729"/>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a:extLst>
              <a:ext uri="{FF2B5EF4-FFF2-40B4-BE49-F238E27FC236}">
                <a16:creationId xmlns:a16="http://schemas.microsoft.com/office/drawing/2014/main" id="{6E153A4A-03F5-EA1D-9DB1-A7810DF2FEDF}"/>
              </a:ext>
            </a:extLst>
          </p:cNvPr>
          <p:cNvSpPr txBox="1">
            <a:spLocks/>
          </p:cNvSpPr>
          <p:nvPr/>
        </p:nvSpPr>
        <p:spPr>
          <a:xfrm>
            <a:off x="9773610" y="230188"/>
            <a:ext cx="2210046" cy="8750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a:ln w="3175">
                  <a:solidFill>
                    <a:srgbClr val="003976"/>
                  </a:solidFill>
                </a:ln>
                <a:solidFill>
                  <a:srgbClr val="003976"/>
                </a:solidFill>
                <a:latin typeface="Foco" panose="020B0504050202020203" pitchFamily="34" charset="0"/>
                <a:cs typeface="Foco" panose="020B0504050202020203" pitchFamily="34" charset="0"/>
              </a:rPr>
              <a:t>PLACEMENT</a:t>
            </a:r>
            <a:br>
              <a:rPr lang="en-GB" sz="2400" b="1">
                <a:ln w="12700">
                  <a:solidFill>
                    <a:srgbClr val="003976"/>
                  </a:solidFill>
                </a:ln>
                <a:solidFill>
                  <a:srgbClr val="003976"/>
                </a:solidFill>
                <a:latin typeface="Foco" panose="020B0504050202020203" pitchFamily="34" charset="0"/>
                <a:cs typeface="Foco" panose="020B0504050202020203" pitchFamily="34" charset="0"/>
              </a:rPr>
            </a:br>
            <a:r>
              <a:rPr lang="en-GB" sz="2400" b="1" spc="50">
                <a:ln w="12700">
                  <a:solidFill>
                    <a:srgbClr val="003976"/>
                  </a:solidFill>
                </a:ln>
                <a:noFill/>
                <a:effectLst>
                  <a:innerShdw blurRad="63500" dist="50800" dir="13500000">
                    <a:srgbClr val="000000">
                      <a:alpha val="50000"/>
                    </a:srgbClr>
                  </a:innerShdw>
                </a:effectLst>
                <a:latin typeface="Foco" panose="020B0504050202020203" pitchFamily="34" charset="0"/>
                <a:cs typeface="Foco" panose="020B0504050202020203" pitchFamily="34" charset="0"/>
              </a:rPr>
              <a:t>HELP GUIDES</a:t>
            </a:r>
            <a:endParaRPr lang="en-GB" sz="2400" b="1">
              <a:ln w="12700">
                <a:solidFill>
                  <a:srgbClr val="003976"/>
                </a:solidFill>
              </a:ln>
              <a:solidFill>
                <a:srgbClr val="003976"/>
              </a:solidFill>
              <a:latin typeface="Foco" panose="020B0504050202020203" pitchFamily="34" charset="0"/>
              <a:cs typeface="Foco" panose="020B0504050202020203" pitchFamily="34" charset="0"/>
            </a:endParaRPr>
          </a:p>
        </p:txBody>
      </p:sp>
      <p:pic>
        <p:nvPicPr>
          <p:cNvPr id="10" name="Online Media 9" title="Placement Guide: Handling Rejection - Slide 5">
            <a:hlinkClick r:id="" action="ppaction://media"/>
            <a:extLst>
              <a:ext uri="{FF2B5EF4-FFF2-40B4-BE49-F238E27FC236}">
                <a16:creationId xmlns:a16="http://schemas.microsoft.com/office/drawing/2014/main" id="{B1957F29-2AC4-C876-82F6-37A7E191818D}"/>
              </a:ext>
            </a:extLst>
          </p:cNvPr>
          <p:cNvPicPr>
            <a:picLocks noRot="1" noChangeAspect="1"/>
          </p:cNvPicPr>
          <p:nvPr>
            <a:videoFile r:link="rId1"/>
          </p:nvPr>
        </p:nvPicPr>
        <p:blipFill>
          <a:blip r:embed="rId5"/>
          <a:stretch>
            <a:fillRect/>
          </a:stretch>
        </p:blipFill>
        <p:spPr>
          <a:xfrm>
            <a:off x="7138642" y="1525104"/>
            <a:ext cx="4840565" cy="2725531"/>
          </a:xfrm>
          <a:prstGeom prst="rect">
            <a:avLst/>
          </a:prstGeom>
        </p:spPr>
      </p:pic>
    </p:spTree>
    <p:extLst>
      <p:ext uri="{BB962C8B-B14F-4D97-AF65-F5344CB8AC3E}">
        <p14:creationId xmlns:p14="http://schemas.microsoft.com/office/powerpoint/2010/main" val="3047507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Single Corner Snipped 18">
            <a:extLst>
              <a:ext uri="{FF2B5EF4-FFF2-40B4-BE49-F238E27FC236}">
                <a16:creationId xmlns:a16="http://schemas.microsoft.com/office/drawing/2014/main" id="{059467D6-36CC-68EB-7AC7-7C88135D4135}"/>
              </a:ext>
            </a:extLst>
          </p:cNvPr>
          <p:cNvSpPr/>
          <p:nvPr/>
        </p:nvSpPr>
        <p:spPr>
          <a:xfrm flipV="1">
            <a:off x="-117986" y="701073"/>
            <a:ext cx="7185357" cy="905976"/>
          </a:xfrm>
          <a:prstGeom prst="snip1Rect">
            <a:avLst>
              <a:gd name="adj" fmla="val 50000"/>
            </a:avLst>
          </a:prstGeom>
          <a:solidFill>
            <a:schemeClr val="bg1"/>
          </a:solidFill>
          <a:ln w="38100">
            <a:solidFill>
              <a:srgbClr val="EBE7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Single Corner Snipped 17">
            <a:extLst>
              <a:ext uri="{FF2B5EF4-FFF2-40B4-BE49-F238E27FC236}">
                <a16:creationId xmlns:a16="http://schemas.microsoft.com/office/drawing/2014/main" id="{6FF8F740-CA63-E8E9-0EF4-88F5EBE5706C}"/>
              </a:ext>
            </a:extLst>
          </p:cNvPr>
          <p:cNvSpPr/>
          <p:nvPr/>
        </p:nvSpPr>
        <p:spPr>
          <a:xfrm flipV="1">
            <a:off x="-117986" y="-1446330"/>
            <a:ext cx="8514734" cy="2904590"/>
          </a:xfrm>
          <a:prstGeom prst="snip1Rect">
            <a:avLst>
              <a:gd name="adj" fmla="val 50000"/>
            </a:avLst>
          </a:prstGeom>
          <a:solidFill>
            <a:schemeClr val="bg1"/>
          </a:solidFill>
          <a:ln w="38100">
            <a:solidFill>
              <a:srgbClr val="0039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8420F39-6E3C-2761-4C79-EDC4482E73E5}"/>
              </a:ext>
            </a:extLst>
          </p:cNvPr>
          <p:cNvSpPr>
            <a:spLocks noGrp="1"/>
          </p:cNvSpPr>
          <p:nvPr>
            <p:ph type="title"/>
          </p:nvPr>
        </p:nvSpPr>
        <p:spPr>
          <a:xfrm>
            <a:off x="779477" y="55788"/>
            <a:ext cx="10515600" cy="1325563"/>
          </a:xfrm>
        </p:spPr>
        <p:txBody>
          <a:bodyPr/>
          <a:lstStyle/>
          <a:p>
            <a:r>
              <a:rPr lang="en-GB"/>
              <a:t>Reframing</a:t>
            </a:r>
          </a:p>
        </p:txBody>
      </p:sp>
      <p:sp>
        <p:nvSpPr>
          <p:cNvPr id="6" name="Title 1">
            <a:extLst>
              <a:ext uri="{FF2B5EF4-FFF2-40B4-BE49-F238E27FC236}">
                <a16:creationId xmlns:a16="http://schemas.microsoft.com/office/drawing/2014/main" id="{A9BF056C-C48F-AB1B-8A7B-23BED97CD38E}"/>
              </a:ext>
            </a:extLst>
          </p:cNvPr>
          <p:cNvSpPr txBox="1">
            <a:spLocks/>
          </p:cNvSpPr>
          <p:nvPr/>
        </p:nvSpPr>
        <p:spPr>
          <a:xfrm>
            <a:off x="9773610" y="230188"/>
            <a:ext cx="2210046" cy="8750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a:ln w="3175">
                  <a:solidFill>
                    <a:srgbClr val="003976"/>
                  </a:solidFill>
                </a:ln>
                <a:solidFill>
                  <a:srgbClr val="003976"/>
                </a:solidFill>
                <a:latin typeface="Foco" panose="020B0504050202020203" pitchFamily="34" charset="0"/>
                <a:cs typeface="Foco" panose="020B0504050202020203" pitchFamily="34" charset="0"/>
              </a:rPr>
              <a:t>PLACEMENT</a:t>
            </a:r>
            <a:br>
              <a:rPr lang="en-GB" sz="2400" b="1">
                <a:ln w="12700">
                  <a:solidFill>
                    <a:srgbClr val="003976"/>
                  </a:solidFill>
                </a:ln>
                <a:solidFill>
                  <a:srgbClr val="003976"/>
                </a:solidFill>
                <a:latin typeface="Foco" panose="020B0504050202020203" pitchFamily="34" charset="0"/>
                <a:cs typeface="Foco" panose="020B0504050202020203" pitchFamily="34" charset="0"/>
              </a:rPr>
            </a:br>
            <a:r>
              <a:rPr lang="en-GB" sz="2400" b="1" spc="50">
                <a:ln w="12700">
                  <a:solidFill>
                    <a:srgbClr val="003976"/>
                  </a:solidFill>
                </a:ln>
                <a:noFill/>
                <a:effectLst>
                  <a:innerShdw blurRad="63500" dist="50800" dir="13500000">
                    <a:srgbClr val="000000">
                      <a:alpha val="50000"/>
                    </a:srgbClr>
                  </a:innerShdw>
                </a:effectLst>
                <a:latin typeface="Foco" panose="020B0504050202020203" pitchFamily="34" charset="0"/>
                <a:cs typeface="Foco" panose="020B0504050202020203" pitchFamily="34" charset="0"/>
              </a:rPr>
              <a:t>HELP GUIDES</a:t>
            </a:r>
            <a:endParaRPr lang="en-GB" sz="2400" b="1">
              <a:ln w="12700">
                <a:solidFill>
                  <a:srgbClr val="003976"/>
                </a:solidFill>
              </a:ln>
              <a:solidFill>
                <a:srgbClr val="003976"/>
              </a:solidFill>
              <a:latin typeface="Foco" panose="020B0504050202020203" pitchFamily="34" charset="0"/>
              <a:cs typeface="Foco" panose="020B0504050202020203" pitchFamily="34" charset="0"/>
            </a:endParaRPr>
          </a:p>
        </p:txBody>
      </p:sp>
      <p:pic>
        <p:nvPicPr>
          <p:cNvPr id="12" name="Content Placeholder 7" descr="A picture containing clothing, person, child, cartoon&#10;&#10;Description automatically generated">
            <a:extLst>
              <a:ext uri="{FF2B5EF4-FFF2-40B4-BE49-F238E27FC236}">
                <a16:creationId xmlns:a16="http://schemas.microsoft.com/office/drawing/2014/main" id="{E35FB9B3-D5D2-64AC-43F9-C0F826D8CC75}"/>
              </a:ext>
            </a:extLst>
          </p:cNvPr>
          <p:cNvPicPr>
            <a:picLocks noChangeAspect="1"/>
          </p:cNvPicPr>
          <p:nvPr/>
        </p:nvPicPr>
        <p:blipFill rotWithShape="1">
          <a:blip r:embed="rId4">
            <a:extLst>
              <a:ext uri="{28A0092B-C50C-407E-A947-70E740481C1C}">
                <a14:useLocalDpi xmlns:a14="http://schemas.microsoft.com/office/drawing/2010/main" val="0"/>
              </a:ext>
            </a:extLst>
          </a:blip>
          <a:srcRect r="78415" b="57078"/>
          <a:stretch/>
        </p:blipFill>
        <p:spPr>
          <a:xfrm>
            <a:off x="138223" y="4604803"/>
            <a:ext cx="1964535" cy="2197409"/>
          </a:xfrm>
          <a:prstGeom prst="rect">
            <a:avLst/>
          </a:prstGeom>
        </p:spPr>
      </p:pic>
      <p:sp>
        <p:nvSpPr>
          <p:cNvPr id="14" name="Content Placeholder 13">
            <a:extLst>
              <a:ext uri="{FF2B5EF4-FFF2-40B4-BE49-F238E27FC236}">
                <a16:creationId xmlns:a16="http://schemas.microsoft.com/office/drawing/2014/main" id="{6FD1F35D-3FA6-4E1F-C59B-56FEB72401AF}"/>
              </a:ext>
            </a:extLst>
          </p:cNvPr>
          <p:cNvSpPr>
            <a:spLocks noGrp="1"/>
          </p:cNvSpPr>
          <p:nvPr>
            <p:ph idx="1"/>
          </p:nvPr>
        </p:nvSpPr>
        <p:spPr>
          <a:xfrm>
            <a:off x="412897" y="2429030"/>
            <a:ext cx="8277203" cy="4351338"/>
          </a:xfrm>
        </p:spPr>
        <p:txBody>
          <a:bodyPr>
            <a:normAutofit fontScale="92500" lnSpcReduction="20000"/>
          </a:bodyPr>
          <a:lstStyle/>
          <a:p>
            <a:pPr marL="0" indent="0" algn="l">
              <a:buNone/>
            </a:pPr>
            <a:r>
              <a:rPr lang="en-GB" sz="2600">
                <a:latin typeface="+mj-lt"/>
                <a:cs typeface="Arial"/>
              </a:rPr>
              <a:t>A useful technique for dealing with rejection is </a:t>
            </a:r>
            <a:r>
              <a:rPr lang="en-GB" sz="2600" b="1">
                <a:latin typeface="+mj-lt"/>
                <a:cs typeface="Arial"/>
              </a:rPr>
              <a:t>reframing</a:t>
            </a:r>
            <a:r>
              <a:rPr lang="en-GB" sz="2600">
                <a:latin typeface="+mj-lt"/>
                <a:cs typeface="Arial"/>
              </a:rPr>
              <a:t>. This is a cognitive tool that allows you to look at a situation from another angle. It can help to control negative situations, thoughts or feelings.</a:t>
            </a:r>
            <a:endParaRPr lang="en-US" sz="2600">
              <a:latin typeface="Calibri" panose="020F0502020204030204"/>
              <a:cs typeface="Calibri" panose="020F0502020204030204"/>
            </a:endParaRPr>
          </a:p>
          <a:p>
            <a:pPr marL="356870" indent="-356870" algn="l"/>
            <a:endParaRPr lang="en-GB" sz="2600">
              <a:latin typeface="+mj-lt"/>
            </a:endParaRPr>
          </a:p>
          <a:p>
            <a:pPr marL="0" indent="0" algn="ctr">
              <a:buNone/>
            </a:pPr>
            <a:r>
              <a:rPr lang="en-GB" sz="2600">
                <a:latin typeface="+mj-lt"/>
              </a:rPr>
              <a:t>So, when faced with rejection at job application stage, rather than asking yourself </a:t>
            </a:r>
            <a:endParaRPr lang="en-GB" sz="2600">
              <a:solidFill>
                <a:srgbClr val="000000"/>
              </a:solidFill>
              <a:latin typeface="+mj-lt"/>
            </a:endParaRPr>
          </a:p>
          <a:p>
            <a:pPr marL="0" indent="0" algn="ctr">
              <a:buNone/>
            </a:pPr>
            <a:r>
              <a:rPr lang="en-GB" sz="2600">
                <a:solidFill>
                  <a:srgbClr val="FF0000"/>
                </a:solidFill>
                <a:latin typeface="+mj-lt"/>
              </a:rPr>
              <a:t>“What did I do wrong?”</a:t>
            </a:r>
            <a:endParaRPr lang="en-GB" sz="2600"/>
          </a:p>
          <a:p>
            <a:pPr marL="0" indent="0" algn="l">
              <a:buNone/>
            </a:pPr>
            <a:r>
              <a:rPr lang="en-GB" sz="2600">
                <a:solidFill>
                  <a:srgbClr val="000000"/>
                </a:solidFill>
                <a:latin typeface="+mj-lt"/>
              </a:rPr>
              <a:t>	</a:t>
            </a:r>
          </a:p>
          <a:p>
            <a:pPr marL="0" indent="0" algn="ctr">
              <a:buNone/>
            </a:pPr>
            <a:r>
              <a:rPr lang="en-GB" sz="2600">
                <a:solidFill>
                  <a:srgbClr val="000000"/>
                </a:solidFill>
                <a:latin typeface="+mj-lt"/>
              </a:rPr>
              <a:t>Ask: </a:t>
            </a:r>
            <a:r>
              <a:rPr lang="en-GB" sz="2600">
                <a:solidFill>
                  <a:srgbClr val="00B050"/>
                </a:solidFill>
                <a:latin typeface="+mj-lt"/>
              </a:rPr>
              <a:t>“What did I learn from this experience?”</a:t>
            </a:r>
            <a:endParaRPr lang="en-GB" sz="2600">
              <a:solidFill>
                <a:srgbClr val="00B050"/>
              </a:solidFill>
              <a:latin typeface="+mj-lt"/>
              <a:cs typeface="Calibri Light"/>
            </a:endParaRPr>
          </a:p>
          <a:p>
            <a:pPr marL="0" indent="0" algn="ctr">
              <a:buNone/>
            </a:pPr>
            <a:r>
              <a:rPr lang="en-GB" sz="2600">
                <a:solidFill>
                  <a:srgbClr val="00B050"/>
                </a:solidFill>
                <a:latin typeface="+mj-lt"/>
              </a:rPr>
              <a:t>         “What went well?”</a:t>
            </a:r>
            <a:endParaRPr lang="en-GB" sz="2600">
              <a:solidFill>
                <a:srgbClr val="00B050"/>
              </a:solidFill>
              <a:latin typeface="+mj-lt"/>
              <a:cs typeface="Calibri Light" panose="020F0302020204030204"/>
            </a:endParaRPr>
          </a:p>
          <a:p>
            <a:pPr marL="0" indent="0" algn="ctr">
              <a:buNone/>
            </a:pPr>
            <a:r>
              <a:rPr lang="en-GB" sz="2600">
                <a:solidFill>
                  <a:srgbClr val="00B050"/>
                </a:solidFill>
                <a:latin typeface="+mj-lt"/>
              </a:rPr>
              <a:t>         “What would I continue to do next time?”</a:t>
            </a:r>
            <a:endParaRPr lang="en-GB" sz="2600">
              <a:solidFill>
                <a:srgbClr val="00B050"/>
              </a:solidFill>
              <a:latin typeface="+mj-lt"/>
              <a:cs typeface="Calibri Light" panose="020F0302020204030204"/>
            </a:endParaRPr>
          </a:p>
          <a:p>
            <a:pPr algn="l"/>
            <a:endParaRPr lang="en-GB" sz="2800">
              <a:solidFill>
                <a:srgbClr val="00B050"/>
              </a:solidFill>
              <a:latin typeface="+mj-lt"/>
              <a:cs typeface="Calibri Light" panose="020F0302020204030204"/>
            </a:endParaRPr>
          </a:p>
          <a:p>
            <a:pPr marL="0" indent="0">
              <a:buNone/>
            </a:pPr>
            <a:endParaRPr lang="en-GB"/>
          </a:p>
        </p:txBody>
      </p:sp>
      <p:sp>
        <p:nvSpPr>
          <p:cNvPr id="15" name="Rectangle 14">
            <a:extLst>
              <a:ext uri="{FF2B5EF4-FFF2-40B4-BE49-F238E27FC236}">
                <a16:creationId xmlns:a16="http://schemas.microsoft.com/office/drawing/2014/main" id="{270A23D8-A630-FC29-C0D1-CC7F3841F705}"/>
              </a:ext>
            </a:extLst>
          </p:cNvPr>
          <p:cNvSpPr/>
          <p:nvPr/>
        </p:nvSpPr>
        <p:spPr>
          <a:xfrm flipV="1">
            <a:off x="9986805" y="1005045"/>
            <a:ext cx="1788100" cy="45719"/>
          </a:xfrm>
          <a:prstGeom prst="rect">
            <a:avLst/>
          </a:prstGeom>
          <a:solidFill>
            <a:srgbClr val="EBE729"/>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Online Media 3" title="Placement Guide: Handling Rejection - Slide 6">
            <a:hlinkClick r:id="" action="ppaction://media"/>
            <a:extLst>
              <a:ext uri="{FF2B5EF4-FFF2-40B4-BE49-F238E27FC236}">
                <a16:creationId xmlns:a16="http://schemas.microsoft.com/office/drawing/2014/main" id="{771D6F49-0D3C-C74B-6675-27E0C910D527}"/>
              </a:ext>
            </a:extLst>
          </p:cNvPr>
          <p:cNvPicPr>
            <a:picLocks noRot="1" noChangeAspect="1"/>
          </p:cNvPicPr>
          <p:nvPr>
            <a:videoFile r:link="rId1"/>
          </p:nvPr>
        </p:nvPicPr>
        <p:blipFill>
          <a:blip r:embed="rId5"/>
          <a:stretch>
            <a:fillRect/>
          </a:stretch>
        </p:blipFill>
        <p:spPr>
          <a:xfrm>
            <a:off x="3759338" y="144669"/>
            <a:ext cx="3703087" cy="2029792"/>
          </a:xfrm>
          <a:prstGeom prst="rect">
            <a:avLst/>
          </a:prstGeom>
        </p:spPr>
      </p:pic>
    </p:spTree>
    <p:extLst>
      <p:ext uri="{BB962C8B-B14F-4D97-AF65-F5344CB8AC3E}">
        <p14:creationId xmlns:p14="http://schemas.microsoft.com/office/powerpoint/2010/main" val="4068719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Single Corner Snipped 18">
            <a:extLst>
              <a:ext uri="{FF2B5EF4-FFF2-40B4-BE49-F238E27FC236}">
                <a16:creationId xmlns:a16="http://schemas.microsoft.com/office/drawing/2014/main" id="{059467D6-36CC-68EB-7AC7-7C88135D4135}"/>
              </a:ext>
            </a:extLst>
          </p:cNvPr>
          <p:cNvSpPr/>
          <p:nvPr/>
        </p:nvSpPr>
        <p:spPr>
          <a:xfrm flipV="1">
            <a:off x="-117986" y="701073"/>
            <a:ext cx="7185357" cy="905976"/>
          </a:xfrm>
          <a:prstGeom prst="snip1Rect">
            <a:avLst>
              <a:gd name="adj" fmla="val 50000"/>
            </a:avLst>
          </a:prstGeom>
          <a:solidFill>
            <a:schemeClr val="bg1"/>
          </a:solidFill>
          <a:ln w="38100">
            <a:solidFill>
              <a:srgbClr val="EBE7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Single Corner Snipped 17">
            <a:extLst>
              <a:ext uri="{FF2B5EF4-FFF2-40B4-BE49-F238E27FC236}">
                <a16:creationId xmlns:a16="http://schemas.microsoft.com/office/drawing/2014/main" id="{6FF8F740-CA63-E8E9-0EF4-88F5EBE5706C}"/>
              </a:ext>
            </a:extLst>
          </p:cNvPr>
          <p:cNvSpPr/>
          <p:nvPr/>
        </p:nvSpPr>
        <p:spPr>
          <a:xfrm flipV="1">
            <a:off x="-117986" y="-1446330"/>
            <a:ext cx="8514734" cy="2904590"/>
          </a:xfrm>
          <a:prstGeom prst="snip1Rect">
            <a:avLst>
              <a:gd name="adj" fmla="val 50000"/>
            </a:avLst>
          </a:prstGeom>
          <a:solidFill>
            <a:schemeClr val="bg1"/>
          </a:solidFill>
          <a:ln w="38100">
            <a:solidFill>
              <a:srgbClr val="0039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8420F39-6E3C-2761-4C79-EDC4482E73E5}"/>
              </a:ext>
            </a:extLst>
          </p:cNvPr>
          <p:cNvSpPr>
            <a:spLocks noGrp="1"/>
          </p:cNvSpPr>
          <p:nvPr>
            <p:ph type="title"/>
          </p:nvPr>
        </p:nvSpPr>
        <p:spPr>
          <a:xfrm>
            <a:off x="779477" y="55788"/>
            <a:ext cx="10515600" cy="1325563"/>
          </a:xfrm>
        </p:spPr>
        <p:txBody>
          <a:bodyPr/>
          <a:lstStyle/>
          <a:p>
            <a:r>
              <a:rPr lang="en-GB"/>
              <a:t>Reframing contd.</a:t>
            </a:r>
          </a:p>
        </p:txBody>
      </p:sp>
      <p:sp>
        <p:nvSpPr>
          <p:cNvPr id="6" name="Title 1">
            <a:extLst>
              <a:ext uri="{FF2B5EF4-FFF2-40B4-BE49-F238E27FC236}">
                <a16:creationId xmlns:a16="http://schemas.microsoft.com/office/drawing/2014/main" id="{A9BF056C-C48F-AB1B-8A7B-23BED97CD38E}"/>
              </a:ext>
            </a:extLst>
          </p:cNvPr>
          <p:cNvSpPr txBox="1">
            <a:spLocks/>
          </p:cNvSpPr>
          <p:nvPr/>
        </p:nvSpPr>
        <p:spPr>
          <a:xfrm>
            <a:off x="9773610" y="230188"/>
            <a:ext cx="2210046" cy="8750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a:ln w="3175">
                  <a:solidFill>
                    <a:srgbClr val="003976"/>
                  </a:solidFill>
                </a:ln>
                <a:solidFill>
                  <a:srgbClr val="003976"/>
                </a:solidFill>
                <a:latin typeface="Foco" panose="020B0504050202020203" pitchFamily="34" charset="0"/>
                <a:cs typeface="Foco" panose="020B0504050202020203" pitchFamily="34" charset="0"/>
              </a:rPr>
              <a:t>PLACEMENT</a:t>
            </a:r>
            <a:br>
              <a:rPr lang="en-GB" sz="2400" b="1">
                <a:ln w="12700">
                  <a:solidFill>
                    <a:srgbClr val="003976"/>
                  </a:solidFill>
                </a:ln>
                <a:solidFill>
                  <a:srgbClr val="003976"/>
                </a:solidFill>
                <a:latin typeface="Foco" panose="020B0504050202020203" pitchFamily="34" charset="0"/>
                <a:cs typeface="Foco" panose="020B0504050202020203" pitchFamily="34" charset="0"/>
              </a:rPr>
            </a:br>
            <a:r>
              <a:rPr lang="en-GB" sz="2400" b="1" spc="50">
                <a:ln w="12700">
                  <a:solidFill>
                    <a:srgbClr val="003976"/>
                  </a:solidFill>
                </a:ln>
                <a:noFill/>
                <a:effectLst>
                  <a:innerShdw blurRad="63500" dist="50800" dir="13500000">
                    <a:srgbClr val="000000">
                      <a:alpha val="50000"/>
                    </a:srgbClr>
                  </a:innerShdw>
                </a:effectLst>
                <a:latin typeface="Foco" panose="020B0504050202020203" pitchFamily="34" charset="0"/>
                <a:cs typeface="Foco" panose="020B0504050202020203" pitchFamily="34" charset="0"/>
              </a:rPr>
              <a:t>HELP GUIDES</a:t>
            </a:r>
            <a:endParaRPr lang="en-GB" sz="2400" b="1">
              <a:ln w="12700">
                <a:solidFill>
                  <a:srgbClr val="003976"/>
                </a:solidFill>
              </a:ln>
              <a:solidFill>
                <a:srgbClr val="003976"/>
              </a:solidFill>
              <a:latin typeface="Foco" panose="020B0504050202020203" pitchFamily="34" charset="0"/>
              <a:cs typeface="Foco" panose="020B0504050202020203" pitchFamily="34" charset="0"/>
            </a:endParaRPr>
          </a:p>
        </p:txBody>
      </p:sp>
      <p:pic>
        <p:nvPicPr>
          <p:cNvPr id="12" name="Content Placeholder 7" descr="A picture containing clothing, person, child, cartoon&#10;&#10;Description automatically generated">
            <a:extLst>
              <a:ext uri="{FF2B5EF4-FFF2-40B4-BE49-F238E27FC236}">
                <a16:creationId xmlns:a16="http://schemas.microsoft.com/office/drawing/2014/main" id="{E35FB9B3-D5D2-64AC-43F9-C0F826D8CC75}"/>
              </a:ext>
            </a:extLst>
          </p:cNvPr>
          <p:cNvPicPr>
            <a:picLocks noChangeAspect="1"/>
          </p:cNvPicPr>
          <p:nvPr/>
        </p:nvPicPr>
        <p:blipFill rotWithShape="1">
          <a:blip r:embed="rId4">
            <a:extLst>
              <a:ext uri="{28A0092B-C50C-407E-A947-70E740481C1C}">
                <a14:useLocalDpi xmlns:a14="http://schemas.microsoft.com/office/drawing/2010/main" val="0"/>
              </a:ext>
            </a:extLst>
          </a:blip>
          <a:srcRect r="78415" b="57078"/>
          <a:stretch/>
        </p:blipFill>
        <p:spPr>
          <a:xfrm>
            <a:off x="328133" y="3547858"/>
            <a:ext cx="2784718" cy="3114816"/>
          </a:xfrm>
          <a:prstGeom prst="rect">
            <a:avLst/>
          </a:prstGeom>
        </p:spPr>
      </p:pic>
      <p:sp>
        <p:nvSpPr>
          <p:cNvPr id="14" name="Content Placeholder 13">
            <a:extLst>
              <a:ext uri="{FF2B5EF4-FFF2-40B4-BE49-F238E27FC236}">
                <a16:creationId xmlns:a16="http://schemas.microsoft.com/office/drawing/2014/main" id="{6FD1F35D-3FA6-4E1F-C59B-56FEB72401AF}"/>
              </a:ext>
            </a:extLst>
          </p:cNvPr>
          <p:cNvSpPr>
            <a:spLocks noGrp="1"/>
          </p:cNvSpPr>
          <p:nvPr>
            <p:ph idx="1"/>
          </p:nvPr>
        </p:nvSpPr>
        <p:spPr>
          <a:xfrm>
            <a:off x="838200" y="1902681"/>
            <a:ext cx="10515600" cy="4351338"/>
          </a:xfrm>
        </p:spPr>
        <p:txBody>
          <a:bodyPr>
            <a:normAutofit/>
          </a:bodyPr>
          <a:lstStyle/>
          <a:p>
            <a:pPr marL="0" indent="0" algn="l">
              <a:buNone/>
            </a:pPr>
            <a:r>
              <a:rPr lang="en-GB" sz="2400">
                <a:latin typeface="+mj-lt"/>
                <a:cs typeface="Calibri Light" panose="020F0302020204030204"/>
              </a:rPr>
              <a:t>It can also be useful to reframe how you think about interviews. Remember they are a two-way process and there may be times when you decide a role or company isn't right for you after the interview. Use the opportunity to ask questions in your interview to help you make this decision. </a:t>
            </a:r>
            <a:endParaRPr lang="en-GB" sz="2400">
              <a:solidFill>
                <a:srgbClr val="000000"/>
              </a:solidFill>
              <a:latin typeface="+mj-lt"/>
              <a:cs typeface="Calibri Light" panose="020F0302020204030204"/>
            </a:endParaRPr>
          </a:p>
          <a:p>
            <a:pPr marL="0" indent="0">
              <a:buNone/>
            </a:pPr>
            <a:endParaRPr lang="en-GB"/>
          </a:p>
        </p:txBody>
      </p:sp>
      <p:sp>
        <p:nvSpPr>
          <p:cNvPr id="15" name="Rectangle 14">
            <a:extLst>
              <a:ext uri="{FF2B5EF4-FFF2-40B4-BE49-F238E27FC236}">
                <a16:creationId xmlns:a16="http://schemas.microsoft.com/office/drawing/2014/main" id="{270A23D8-A630-FC29-C0D1-CC7F3841F705}"/>
              </a:ext>
            </a:extLst>
          </p:cNvPr>
          <p:cNvSpPr/>
          <p:nvPr/>
        </p:nvSpPr>
        <p:spPr>
          <a:xfrm flipV="1">
            <a:off x="9986805" y="1005045"/>
            <a:ext cx="1788100" cy="45719"/>
          </a:xfrm>
          <a:prstGeom prst="rect">
            <a:avLst/>
          </a:prstGeom>
          <a:solidFill>
            <a:srgbClr val="EBE729"/>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Online Media 3" title="Placement Guide: Handling Rejection - Slide 7">
            <a:hlinkClick r:id="" action="ppaction://media"/>
            <a:extLst>
              <a:ext uri="{FF2B5EF4-FFF2-40B4-BE49-F238E27FC236}">
                <a16:creationId xmlns:a16="http://schemas.microsoft.com/office/drawing/2014/main" id="{6F50E46D-9078-560B-506D-8EA210D4CD4F}"/>
              </a:ext>
            </a:extLst>
          </p:cNvPr>
          <p:cNvPicPr>
            <a:picLocks noRot="1" noChangeAspect="1"/>
          </p:cNvPicPr>
          <p:nvPr>
            <a:videoFile r:link="rId1"/>
          </p:nvPr>
        </p:nvPicPr>
        <p:blipFill>
          <a:blip r:embed="rId5"/>
          <a:stretch>
            <a:fillRect/>
          </a:stretch>
        </p:blipFill>
        <p:spPr>
          <a:xfrm>
            <a:off x="3737251" y="3424582"/>
            <a:ext cx="5370652" cy="3101010"/>
          </a:xfrm>
          <a:prstGeom prst="rect">
            <a:avLst/>
          </a:prstGeom>
        </p:spPr>
      </p:pic>
    </p:spTree>
    <p:extLst>
      <p:ext uri="{BB962C8B-B14F-4D97-AF65-F5344CB8AC3E}">
        <p14:creationId xmlns:p14="http://schemas.microsoft.com/office/powerpoint/2010/main" val="3115485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A group of people using computers&#10;&#10;Description automatically generated with low confidence">
            <a:extLst>
              <a:ext uri="{FF2B5EF4-FFF2-40B4-BE49-F238E27FC236}">
                <a16:creationId xmlns:a16="http://schemas.microsoft.com/office/drawing/2014/main" id="{9C961B64-E215-F38E-8690-FD9438167269}"/>
              </a:ext>
            </a:extLst>
          </p:cNvPr>
          <p:cNvPicPr>
            <a:picLocks noChangeAspect="1"/>
          </p:cNvPicPr>
          <p:nvPr/>
        </p:nvPicPr>
        <p:blipFill rotWithShape="1">
          <a:blip r:embed="rId4">
            <a:extLst>
              <a:ext uri="{28A0092B-C50C-407E-A947-70E740481C1C}">
                <a14:useLocalDpi xmlns:a14="http://schemas.microsoft.com/office/drawing/2010/main" val="0"/>
              </a:ext>
            </a:extLst>
          </a:blip>
          <a:srcRect l="68155" t="49815" r="5062" b="12472"/>
          <a:stretch/>
        </p:blipFill>
        <p:spPr>
          <a:xfrm>
            <a:off x="9011469" y="4503923"/>
            <a:ext cx="2972187" cy="2354077"/>
          </a:xfrm>
          <a:prstGeom prst="rect">
            <a:avLst/>
          </a:prstGeom>
        </p:spPr>
      </p:pic>
      <p:sp>
        <p:nvSpPr>
          <p:cNvPr id="8" name="Rectangle: Single Corner Snipped 7">
            <a:extLst>
              <a:ext uri="{FF2B5EF4-FFF2-40B4-BE49-F238E27FC236}">
                <a16:creationId xmlns:a16="http://schemas.microsoft.com/office/drawing/2014/main" id="{81ACDB74-574C-6B9E-17E7-4F8AB787D5B8}"/>
              </a:ext>
            </a:extLst>
          </p:cNvPr>
          <p:cNvSpPr/>
          <p:nvPr/>
        </p:nvSpPr>
        <p:spPr>
          <a:xfrm flipV="1">
            <a:off x="-117986" y="701073"/>
            <a:ext cx="7185357" cy="905976"/>
          </a:xfrm>
          <a:prstGeom prst="snip1Rect">
            <a:avLst>
              <a:gd name="adj" fmla="val 50000"/>
            </a:avLst>
          </a:prstGeom>
          <a:solidFill>
            <a:schemeClr val="bg1"/>
          </a:solidFill>
          <a:ln w="38100">
            <a:solidFill>
              <a:srgbClr val="EBE7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Single Corner Snipped 6">
            <a:extLst>
              <a:ext uri="{FF2B5EF4-FFF2-40B4-BE49-F238E27FC236}">
                <a16:creationId xmlns:a16="http://schemas.microsoft.com/office/drawing/2014/main" id="{1533AFF5-8D65-B511-6887-B0DCE3EE4A3A}"/>
              </a:ext>
            </a:extLst>
          </p:cNvPr>
          <p:cNvSpPr/>
          <p:nvPr/>
        </p:nvSpPr>
        <p:spPr>
          <a:xfrm flipV="1">
            <a:off x="-117986" y="-1446330"/>
            <a:ext cx="8514734" cy="2904590"/>
          </a:xfrm>
          <a:prstGeom prst="snip1Rect">
            <a:avLst>
              <a:gd name="adj" fmla="val 50000"/>
            </a:avLst>
          </a:prstGeom>
          <a:solidFill>
            <a:schemeClr val="bg1"/>
          </a:solidFill>
          <a:ln w="38100">
            <a:solidFill>
              <a:srgbClr val="0039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7EDD7031-929E-042F-176B-319B10B95F93}"/>
              </a:ext>
            </a:extLst>
          </p:cNvPr>
          <p:cNvSpPr>
            <a:spLocks noGrp="1"/>
          </p:cNvSpPr>
          <p:nvPr>
            <p:ph type="title"/>
          </p:nvPr>
        </p:nvSpPr>
        <p:spPr/>
        <p:txBody>
          <a:bodyPr/>
          <a:lstStyle/>
          <a:p>
            <a:r>
              <a:rPr lang="en-GB"/>
              <a:t>Next Steps</a:t>
            </a:r>
          </a:p>
        </p:txBody>
      </p:sp>
      <p:sp>
        <p:nvSpPr>
          <p:cNvPr id="3" name="Content Placeholder 2">
            <a:extLst>
              <a:ext uri="{FF2B5EF4-FFF2-40B4-BE49-F238E27FC236}">
                <a16:creationId xmlns:a16="http://schemas.microsoft.com/office/drawing/2014/main" id="{16FE9507-EB1A-F0C4-8E60-019884A7D664}"/>
              </a:ext>
            </a:extLst>
          </p:cNvPr>
          <p:cNvSpPr>
            <a:spLocks noGrp="1"/>
          </p:cNvSpPr>
          <p:nvPr>
            <p:ph idx="1"/>
          </p:nvPr>
        </p:nvSpPr>
        <p:spPr>
          <a:xfrm>
            <a:off x="480741" y="1942997"/>
            <a:ext cx="5987902" cy="4351338"/>
          </a:xfrm>
        </p:spPr>
        <p:txBody>
          <a:bodyPr vert="horz" lIns="91440" tIns="45720" rIns="91440" bIns="45720" rtlCol="0" anchor="t">
            <a:normAutofit fontScale="92500" lnSpcReduction="20000"/>
          </a:bodyPr>
          <a:lstStyle/>
          <a:p>
            <a:pPr marL="0" indent="0">
              <a:buNone/>
            </a:pPr>
            <a:r>
              <a:rPr lang="en-GB" sz="3000" b="1">
                <a:latin typeface="+mj-lt"/>
                <a:ea typeface="Calibri"/>
              </a:rPr>
              <a:t>Ask yourself</a:t>
            </a:r>
            <a:r>
              <a:rPr lang="en-GB" sz="3000" b="1">
                <a:effectLst/>
                <a:latin typeface="+mj-lt"/>
                <a:ea typeface="Calibri"/>
              </a:rPr>
              <a:t> </a:t>
            </a:r>
            <a:r>
              <a:rPr lang="en-GB" sz="3000" b="1">
                <a:latin typeface="+mj-lt"/>
                <a:ea typeface="Calibri"/>
              </a:rPr>
              <a:t>if there is </a:t>
            </a:r>
            <a:r>
              <a:rPr lang="en-GB" sz="3000" b="1">
                <a:effectLst/>
                <a:latin typeface="+mj-lt"/>
                <a:ea typeface="Calibri"/>
              </a:rPr>
              <a:t>anything you would do differently next time</a:t>
            </a:r>
            <a:r>
              <a:rPr lang="en-GB" sz="3000" b="1">
                <a:latin typeface="+mj-lt"/>
                <a:ea typeface="Calibri"/>
              </a:rPr>
              <a:t>...</a:t>
            </a:r>
            <a:endParaRPr lang="en-GB" sz="3000">
              <a:latin typeface="+mj-lt"/>
              <a:ea typeface="Calibri"/>
              <a:cs typeface="Calibri Light" panose="020F0302020204030204"/>
            </a:endParaRPr>
          </a:p>
          <a:p>
            <a:pPr marL="0" indent="0" algn="l">
              <a:buNone/>
            </a:pPr>
            <a:r>
              <a:rPr lang="en-GB" sz="3000">
                <a:effectLst/>
                <a:latin typeface="+mj-lt"/>
                <a:ea typeface="Times New Roman" panose="02020603050405020304" pitchFamily="18" charset="0"/>
              </a:rPr>
              <a:t>Did I tailor my CV/application to the role?</a:t>
            </a:r>
            <a:r>
              <a:rPr lang="en-GB" sz="3000">
                <a:latin typeface="+mj-lt"/>
                <a:ea typeface="Times New Roman" panose="02020603050405020304" pitchFamily="18" charset="0"/>
              </a:rPr>
              <a:t> </a:t>
            </a:r>
            <a:endParaRPr lang="en-GB" sz="3000">
              <a:effectLst/>
              <a:latin typeface="+mj-lt"/>
              <a:ea typeface="Times New Roman" panose="02020603050405020304" pitchFamily="18" charset="0"/>
              <a:cs typeface="Calibri Light" panose="020F0302020204030204"/>
            </a:endParaRPr>
          </a:p>
          <a:p>
            <a:pPr marL="0" lvl="0" indent="0" algn="l">
              <a:buNone/>
            </a:pPr>
            <a:r>
              <a:rPr lang="en-GB" sz="3000">
                <a:effectLst/>
                <a:latin typeface="+mj-lt"/>
                <a:ea typeface="Times New Roman" panose="02020603050405020304" pitchFamily="18" charset="0"/>
              </a:rPr>
              <a:t>Did I prepare for the ‘standard’ interview questions?</a:t>
            </a:r>
            <a:endParaRPr lang="en-GB" sz="3000">
              <a:effectLst/>
              <a:latin typeface="+mj-lt"/>
              <a:ea typeface="Calibri" panose="020F0502020204030204" pitchFamily="34" charset="0"/>
              <a:cs typeface="Calibri Light" panose="020F0302020204030204"/>
            </a:endParaRPr>
          </a:p>
          <a:p>
            <a:pPr marL="0" lvl="0" indent="0" algn="l">
              <a:buNone/>
            </a:pPr>
            <a:r>
              <a:rPr lang="en-GB" sz="3000">
                <a:effectLst/>
                <a:latin typeface="+mj-lt"/>
                <a:ea typeface="Times New Roman" panose="02020603050405020304" pitchFamily="18" charset="0"/>
              </a:rPr>
              <a:t>Did I prepare examples using the STAR technique?</a:t>
            </a:r>
            <a:endParaRPr lang="en-GB" sz="3000">
              <a:effectLst/>
              <a:latin typeface="+mj-lt"/>
              <a:ea typeface="Calibri" panose="020F0502020204030204" pitchFamily="34" charset="0"/>
              <a:cs typeface="Calibri Light" panose="020F0302020204030204"/>
            </a:endParaRPr>
          </a:p>
          <a:p>
            <a:pPr marL="0" lvl="0" indent="0" algn="l">
              <a:spcAft>
                <a:spcPts val="1200"/>
              </a:spcAft>
              <a:buNone/>
            </a:pPr>
            <a:r>
              <a:rPr lang="en-GB" sz="3000">
                <a:effectLst/>
                <a:latin typeface="+mj-lt"/>
                <a:ea typeface="Times New Roman" panose="02020603050405020304" pitchFamily="18" charset="0"/>
              </a:rPr>
              <a:t>Was I able to talk about the organisation, why I want to work for them and demonstrate an understanding of their vision?</a:t>
            </a:r>
            <a:endParaRPr lang="en-GB" sz="3000">
              <a:effectLst/>
              <a:latin typeface="+mj-lt"/>
              <a:ea typeface="Calibri" panose="020F0502020204030204" pitchFamily="34" charset="0"/>
              <a:cs typeface="Calibri Light" panose="020F0302020204030204"/>
            </a:endParaRPr>
          </a:p>
          <a:p>
            <a:pPr marL="0" indent="0">
              <a:buNone/>
            </a:pPr>
            <a:endParaRPr lang="en-GB"/>
          </a:p>
        </p:txBody>
      </p:sp>
      <p:sp>
        <p:nvSpPr>
          <p:cNvPr id="5" name="Rectangle 4">
            <a:extLst>
              <a:ext uri="{FF2B5EF4-FFF2-40B4-BE49-F238E27FC236}">
                <a16:creationId xmlns:a16="http://schemas.microsoft.com/office/drawing/2014/main" id="{D776F36C-FBED-22D0-541E-D95E88039D35}"/>
              </a:ext>
            </a:extLst>
          </p:cNvPr>
          <p:cNvSpPr/>
          <p:nvPr/>
        </p:nvSpPr>
        <p:spPr>
          <a:xfrm flipV="1">
            <a:off x="9986805" y="1005045"/>
            <a:ext cx="1788100" cy="45719"/>
          </a:xfrm>
          <a:prstGeom prst="rect">
            <a:avLst/>
          </a:prstGeom>
          <a:solidFill>
            <a:srgbClr val="EBE729"/>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a:extLst>
              <a:ext uri="{FF2B5EF4-FFF2-40B4-BE49-F238E27FC236}">
                <a16:creationId xmlns:a16="http://schemas.microsoft.com/office/drawing/2014/main" id="{823CFEA7-90CD-31D5-19C9-B3A025630F08}"/>
              </a:ext>
            </a:extLst>
          </p:cNvPr>
          <p:cNvSpPr txBox="1">
            <a:spLocks/>
          </p:cNvSpPr>
          <p:nvPr/>
        </p:nvSpPr>
        <p:spPr>
          <a:xfrm>
            <a:off x="9773610" y="230188"/>
            <a:ext cx="2210046" cy="8750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a:ln w="3175">
                  <a:solidFill>
                    <a:srgbClr val="003976"/>
                  </a:solidFill>
                </a:ln>
                <a:solidFill>
                  <a:srgbClr val="003976"/>
                </a:solidFill>
                <a:latin typeface="Foco" panose="020B0504050202020203" pitchFamily="34" charset="0"/>
                <a:cs typeface="Foco" panose="020B0504050202020203" pitchFamily="34" charset="0"/>
              </a:rPr>
              <a:t>PLACEMENT</a:t>
            </a:r>
            <a:br>
              <a:rPr lang="en-GB" sz="2400" b="1">
                <a:ln w="12700">
                  <a:solidFill>
                    <a:srgbClr val="003976"/>
                  </a:solidFill>
                </a:ln>
                <a:solidFill>
                  <a:srgbClr val="003976"/>
                </a:solidFill>
                <a:latin typeface="Foco" panose="020B0504050202020203" pitchFamily="34" charset="0"/>
                <a:cs typeface="Foco" panose="020B0504050202020203" pitchFamily="34" charset="0"/>
              </a:rPr>
            </a:br>
            <a:r>
              <a:rPr lang="en-GB" sz="2400" b="1" spc="50">
                <a:ln w="12700">
                  <a:solidFill>
                    <a:srgbClr val="003976"/>
                  </a:solidFill>
                </a:ln>
                <a:noFill/>
                <a:effectLst>
                  <a:innerShdw blurRad="63500" dist="50800" dir="13500000">
                    <a:srgbClr val="000000">
                      <a:alpha val="50000"/>
                    </a:srgbClr>
                  </a:innerShdw>
                </a:effectLst>
                <a:latin typeface="Foco" panose="020B0504050202020203" pitchFamily="34" charset="0"/>
                <a:cs typeface="Foco" panose="020B0504050202020203" pitchFamily="34" charset="0"/>
              </a:rPr>
              <a:t>HELP GUIDES</a:t>
            </a:r>
            <a:endParaRPr lang="en-GB" sz="2400" b="1">
              <a:ln w="12700">
                <a:solidFill>
                  <a:srgbClr val="003976"/>
                </a:solidFill>
              </a:ln>
              <a:solidFill>
                <a:srgbClr val="003976"/>
              </a:solidFill>
              <a:latin typeface="Foco" panose="020B0504050202020203" pitchFamily="34" charset="0"/>
              <a:cs typeface="Foco" panose="020B0504050202020203" pitchFamily="34" charset="0"/>
            </a:endParaRPr>
          </a:p>
        </p:txBody>
      </p:sp>
      <p:pic>
        <p:nvPicPr>
          <p:cNvPr id="10" name="Online Media 9" title="Placement Guide: Handling Rejection - Slide 8">
            <a:hlinkClick r:id="" action="ppaction://media"/>
            <a:extLst>
              <a:ext uri="{FF2B5EF4-FFF2-40B4-BE49-F238E27FC236}">
                <a16:creationId xmlns:a16="http://schemas.microsoft.com/office/drawing/2014/main" id="{7E23C4C6-F3A5-9876-32BA-0EB5DBC6FCF7}"/>
              </a:ext>
            </a:extLst>
          </p:cNvPr>
          <p:cNvPicPr>
            <a:picLocks noRot="1" noChangeAspect="1"/>
          </p:cNvPicPr>
          <p:nvPr>
            <a:videoFile r:link="rId1"/>
          </p:nvPr>
        </p:nvPicPr>
        <p:blipFill>
          <a:blip r:embed="rId5"/>
          <a:stretch>
            <a:fillRect/>
          </a:stretch>
        </p:blipFill>
        <p:spPr>
          <a:xfrm>
            <a:off x="6520207" y="1613452"/>
            <a:ext cx="5249174" cy="3034750"/>
          </a:xfrm>
          <a:prstGeom prst="rect">
            <a:avLst/>
          </a:prstGeom>
        </p:spPr>
      </p:pic>
    </p:spTree>
    <p:extLst>
      <p:ext uri="{BB962C8B-B14F-4D97-AF65-F5344CB8AC3E}">
        <p14:creationId xmlns:p14="http://schemas.microsoft.com/office/powerpoint/2010/main" val="1015868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Single Corner Snipped 7">
            <a:extLst>
              <a:ext uri="{FF2B5EF4-FFF2-40B4-BE49-F238E27FC236}">
                <a16:creationId xmlns:a16="http://schemas.microsoft.com/office/drawing/2014/main" id="{81ACDB74-574C-6B9E-17E7-4F8AB787D5B8}"/>
              </a:ext>
            </a:extLst>
          </p:cNvPr>
          <p:cNvSpPr/>
          <p:nvPr/>
        </p:nvSpPr>
        <p:spPr>
          <a:xfrm flipV="1">
            <a:off x="-117986" y="701073"/>
            <a:ext cx="7185357" cy="905976"/>
          </a:xfrm>
          <a:prstGeom prst="snip1Rect">
            <a:avLst>
              <a:gd name="adj" fmla="val 50000"/>
            </a:avLst>
          </a:prstGeom>
          <a:solidFill>
            <a:schemeClr val="bg1"/>
          </a:solidFill>
          <a:ln w="38100">
            <a:solidFill>
              <a:srgbClr val="EBE7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Single Corner Snipped 6">
            <a:extLst>
              <a:ext uri="{FF2B5EF4-FFF2-40B4-BE49-F238E27FC236}">
                <a16:creationId xmlns:a16="http://schemas.microsoft.com/office/drawing/2014/main" id="{1533AFF5-8D65-B511-6887-B0DCE3EE4A3A}"/>
              </a:ext>
            </a:extLst>
          </p:cNvPr>
          <p:cNvSpPr/>
          <p:nvPr/>
        </p:nvSpPr>
        <p:spPr>
          <a:xfrm flipV="1">
            <a:off x="-117986" y="-1446330"/>
            <a:ext cx="8514734" cy="2904590"/>
          </a:xfrm>
          <a:prstGeom prst="snip1Rect">
            <a:avLst>
              <a:gd name="adj" fmla="val 50000"/>
            </a:avLst>
          </a:prstGeom>
          <a:solidFill>
            <a:schemeClr val="bg1"/>
          </a:solidFill>
          <a:ln w="38100">
            <a:solidFill>
              <a:srgbClr val="0039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7EDD7031-929E-042F-176B-319B10B95F93}"/>
              </a:ext>
            </a:extLst>
          </p:cNvPr>
          <p:cNvSpPr>
            <a:spLocks noGrp="1"/>
          </p:cNvSpPr>
          <p:nvPr>
            <p:ph type="title"/>
          </p:nvPr>
        </p:nvSpPr>
        <p:spPr/>
        <p:txBody>
          <a:bodyPr/>
          <a:lstStyle/>
          <a:p>
            <a:r>
              <a:rPr lang="en-GB"/>
              <a:t>Next Steps contd.</a:t>
            </a:r>
          </a:p>
        </p:txBody>
      </p:sp>
      <p:sp>
        <p:nvSpPr>
          <p:cNvPr id="3" name="Content Placeholder 2">
            <a:extLst>
              <a:ext uri="{FF2B5EF4-FFF2-40B4-BE49-F238E27FC236}">
                <a16:creationId xmlns:a16="http://schemas.microsoft.com/office/drawing/2014/main" id="{16FE9507-EB1A-F0C4-8E60-019884A7D664}"/>
              </a:ext>
            </a:extLst>
          </p:cNvPr>
          <p:cNvSpPr>
            <a:spLocks noGrp="1"/>
          </p:cNvSpPr>
          <p:nvPr>
            <p:ph idx="1"/>
          </p:nvPr>
        </p:nvSpPr>
        <p:spPr>
          <a:xfrm>
            <a:off x="692888" y="2026636"/>
            <a:ext cx="5403112" cy="4351338"/>
          </a:xfrm>
        </p:spPr>
        <p:txBody>
          <a:bodyPr>
            <a:normAutofit lnSpcReduction="10000"/>
          </a:bodyPr>
          <a:lstStyle/>
          <a:p>
            <a:pPr marL="0" indent="0" algn="l">
              <a:buNone/>
            </a:pPr>
            <a:r>
              <a:rPr lang="en-GB" sz="2400">
                <a:effectLst/>
                <a:latin typeface="+mj-lt"/>
                <a:ea typeface="Calibri"/>
              </a:rPr>
              <a:t>If you feel you have approached the process well and did everything you could</a:t>
            </a:r>
            <a:r>
              <a:rPr lang="en-GB" sz="2400">
                <a:latin typeface="+mj-lt"/>
                <a:ea typeface="Calibri"/>
              </a:rPr>
              <a:t> to prepare</a:t>
            </a:r>
            <a:r>
              <a:rPr lang="en-GB" sz="2400">
                <a:effectLst/>
                <a:latin typeface="+mj-lt"/>
                <a:ea typeface="Calibri"/>
              </a:rPr>
              <a:t>, then you may not need to amend your strategy</a:t>
            </a:r>
            <a:r>
              <a:rPr lang="en-GB" sz="2400">
                <a:latin typeface="+mj-lt"/>
                <a:ea typeface="Calibri"/>
              </a:rPr>
              <a:t>. As mentioned earlier, job</a:t>
            </a:r>
            <a:r>
              <a:rPr lang="en-GB" sz="2400">
                <a:effectLst/>
                <a:latin typeface="+mj-lt"/>
                <a:ea typeface="Calibri"/>
              </a:rPr>
              <a:t> </a:t>
            </a:r>
            <a:r>
              <a:rPr lang="en-GB" sz="2400">
                <a:latin typeface="+mj-lt"/>
                <a:ea typeface="Calibri"/>
              </a:rPr>
              <a:t>application processes are often</a:t>
            </a:r>
            <a:r>
              <a:rPr lang="en-GB" sz="2400">
                <a:effectLst/>
                <a:latin typeface="+mj-lt"/>
                <a:ea typeface="Calibri"/>
              </a:rPr>
              <a:t> competitive</a:t>
            </a:r>
            <a:r>
              <a:rPr lang="en-GB" sz="2400">
                <a:latin typeface="+mj-lt"/>
                <a:ea typeface="Calibri"/>
              </a:rPr>
              <a:t> and </a:t>
            </a:r>
            <a:r>
              <a:rPr lang="en-GB" sz="2400">
                <a:effectLst/>
                <a:latin typeface="+mj-lt"/>
                <a:ea typeface="Calibri"/>
              </a:rPr>
              <a:t>rejection is a normal part of the process.</a:t>
            </a:r>
          </a:p>
          <a:p>
            <a:pPr marL="0" indent="0" algn="l">
              <a:buNone/>
            </a:pPr>
            <a:endParaRPr lang="en-GB" sz="2400">
              <a:effectLst/>
              <a:latin typeface="+mj-lt"/>
              <a:ea typeface="Calibri"/>
              <a:cs typeface="Calibri Light"/>
            </a:endParaRPr>
          </a:p>
          <a:p>
            <a:pPr marL="0" indent="0" algn="l">
              <a:buNone/>
            </a:pPr>
            <a:r>
              <a:rPr lang="en-GB" sz="2400">
                <a:effectLst/>
                <a:latin typeface="+mj-lt"/>
                <a:ea typeface="Calibri" panose="020F0502020204030204" pitchFamily="34" charset="0"/>
              </a:rPr>
              <a:t>If the answer is no to any of the above</a:t>
            </a:r>
            <a:r>
              <a:rPr lang="en-GB" sz="2400">
                <a:latin typeface="+mj-lt"/>
                <a:ea typeface="Calibri" panose="020F0502020204030204" pitchFamily="34" charset="0"/>
              </a:rPr>
              <a:t>, s</a:t>
            </a:r>
            <a:r>
              <a:rPr lang="en-GB" sz="2400">
                <a:effectLst/>
                <a:latin typeface="+mj-lt"/>
                <a:ea typeface="Times New Roman" panose="02020603050405020304" pitchFamily="18" charset="0"/>
              </a:rPr>
              <a:t>eek out impartial feedback on your CV, applications</a:t>
            </a:r>
            <a:r>
              <a:rPr lang="en-GB" sz="2400">
                <a:latin typeface="+mj-lt"/>
                <a:ea typeface="Times New Roman" panose="02020603050405020304" pitchFamily="18" charset="0"/>
              </a:rPr>
              <a:t> and </a:t>
            </a:r>
            <a:r>
              <a:rPr lang="en-GB" sz="2400">
                <a:effectLst/>
                <a:latin typeface="+mj-lt"/>
                <a:ea typeface="Times New Roman" panose="02020603050405020304" pitchFamily="18" charset="0"/>
              </a:rPr>
              <a:t>interview technique. </a:t>
            </a:r>
            <a:r>
              <a:rPr lang="en-GB" sz="2400">
                <a:latin typeface="+mj-lt"/>
                <a:ea typeface="Times New Roman" panose="02020603050405020304" pitchFamily="18" charset="0"/>
              </a:rPr>
              <a:t>Ask for advice from your School’s Placement team.</a:t>
            </a:r>
            <a:endParaRPr lang="en-GB" sz="2400">
              <a:effectLst/>
              <a:latin typeface="+mj-lt"/>
              <a:ea typeface="Calibri" panose="020F0502020204030204" pitchFamily="34" charset="0"/>
            </a:endParaRPr>
          </a:p>
          <a:p>
            <a:pPr marL="0" indent="0">
              <a:buNone/>
            </a:pPr>
            <a:endParaRPr lang="en-GB"/>
          </a:p>
        </p:txBody>
      </p:sp>
      <p:pic>
        <p:nvPicPr>
          <p:cNvPr id="4" name="Content Placeholder 4" descr="A group of people using computers&#10;&#10;Description automatically generated with low confidence">
            <a:extLst>
              <a:ext uri="{FF2B5EF4-FFF2-40B4-BE49-F238E27FC236}">
                <a16:creationId xmlns:a16="http://schemas.microsoft.com/office/drawing/2014/main" id="{9C961B64-E215-F38E-8690-FD9438167269}"/>
              </a:ext>
            </a:extLst>
          </p:cNvPr>
          <p:cNvPicPr>
            <a:picLocks noChangeAspect="1"/>
          </p:cNvPicPr>
          <p:nvPr/>
        </p:nvPicPr>
        <p:blipFill rotWithShape="1">
          <a:blip r:embed="rId4">
            <a:extLst>
              <a:ext uri="{28A0092B-C50C-407E-A947-70E740481C1C}">
                <a14:useLocalDpi xmlns:a14="http://schemas.microsoft.com/office/drawing/2010/main" val="0"/>
              </a:ext>
            </a:extLst>
          </a:blip>
          <a:srcRect l="68155" t="49815" r="5062" b="12472"/>
          <a:stretch/>
        </p:blipFill>
        <p:spPr>
          <a:xfrm>
            <a:off x="9218428" y="4665096"/>
            <a:ext cx="2621312" cy="2076172"/>
          </a:xfrm>
          <a:prstGeom prst="rect">
            <a:avLst/>
          </a:prstGeom>
        </p:spPr>
      </p:pic>
      <p:sp>
        <p:nvSpPr>
          <p:cNvPr id="5" name="Rectangle 4">
            <a:extLst>
              <a:ext uri="{FF2B5EF4-FFF2-40B4-BE49-F238E27FC236}">
                <a16:creationId xmlns:a16="http://schemas.microsoft.com/office/drawing/2014/main" id="{D776F36C-FBED-22D0-541E-D95E88039D35}"/>
              </a:ext>
            </a:extLst>
          </p:cNvPr>
          <p:cNvSpPr/>
          <p:nvPr/>
        </p:nvSpPr>
        <p:spPr>
          <a:xfrm flipV="1">
            <a:off x="9986805" y="1005045"/>
            <a:ext cx="1788100" cy="45719"/>
          </a:xfrm>
          <a:prstGeom prst="rect">
            <a:avLst/>
          </a:prstGeom>
          <a:solidFill>
            <a:srgbClr val="EBE729"/>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a:extLst>
              <a:ext uri="{FF2B5EF4-FFF2-40B4-BE49-F238E27FC236}">
                <a16:creationId xmlns:a16="http://schemas.microsoft.com/office/drawing/2014/main" id="{823CFEA7-90CD-31D5-19C9-B3A025630F08}"/>
              </a:ext>
            </a:extLst>
          </p:cNvPr>
          <p:cNvSpPr txBox="1">
            <a:spLocks/>
          </p:cNvSpPr>
          <p:nvPr/>
        </p:nvSpPr>
        <p:spPr>
          <a:xfrm>
            <a:off x="9773610" y="230188"/>
            <a:ext cx="2210046" cy="8750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a:ln w="3175">
                  <a:solidFill>
                    <a:srgbClr val="003976"/>
                  </a:solidFill>
                </a:ln>
                <a:solidFill>
                  <a:srgbClr val="003976"/>
                </a:solidFill>
                <a:latin typeface="Foco" panose="020B0504050202020203" pitchFamily="34" charset="0"/>
                <a:cs typeface="Foco" panose="020B0504050202020203" pitchFamily="34" charset="0"/>
              </a:rPr>
              <a:t>PLACEMENT</a:t>
            </a:r>
            <a:br>
              <a:rPr lang="en-GB" sz="2400" b="1">
                <a:ln w="12700">
                  <a:solidFill>
                    <a:srgbClr val="003976"/>
                  </a:solidFill>
                </a:ln>
                <a:solidFill>
                  <a:srgbClr val="003976"/>
                </a:solidFill>
                <a:latin typeface="Foco" panose="020B0504050202020203" pitchFamily="34" charset="0"/>
                <a:cs typeface="Foco" panose="020B0504050202020203" pitchFamily="34" charset="0"/>
              </a:rPr>
            </a:br>
            <a:r>
              <a:rPr lang="en-GB" sz="2400" b="1" spc="50">
                <a:ln w="12700">
                  <a:solidFill>
                    <a:srgbClr val="003976"/>
                  </a:solidFill>
                </a:ln>
                <a:noFill/>
                <a:effectLst>
                  <a:innerShdw blurRad="63500" dist="50800" dir="13500000">
                    <a:srgbClr val="000000">
                      <a:alpha val="50000"/>
                    </a:srgbClr>
                  </a:innerShdw>
                </a:effectLst>
                <a:latin typeface="Foco" panose="020B0504050202020203" pitchFamily="34" charset="0"/>
                <a:cs typeface="Foco" panose="020B0504050202020203" pitchFamily="34" charset="0"/>
              </a:rPr>
              <a:t>HELP GUIDES</a:t>
            </a:r>
            <a:endParaRPr lang="en-GB" sz="2400" b="1">
              <a:ln w="12700">
                <a:solidFill>
                  <a:srgbClr val="003976"/>
                </a:solidFill>
              </a:ln>
              <a:solidFill>
                <a:srgbClr val="003976"/>
              </a:solidFill>
              <a:latin typeface="Foco" panose="020B0504050202020203" pitchFamily="34" charset="0"/>
              <a:cs typeface="Foco" panose="020B0504050202020203" pitchFamily="34" charset="0"/>
            </a:endParaRPr>
          </a:p>
        </p:txBody>
      </p:sp>
      <p:pic>
        <p:nvPicPr>
          <p:cNvPr id="10" name="Online Media 9" title="Placement Guide: Handling Rejection - Slide 9">
            <a:hlinkClick r:id="" action="ppaction://media"/>
            <a:extLst>
              <a:ext uri="{FF2B5EF4-FFF2-40B4-BE49-F238E27FC236}">
                <a16:creationId xmlns:a16="http://schemas.microsoft.com/office/drawing/2014/main" id="{829FE72B-DEB5-9F1B-9119-90997928F02F}"/>
              </a:ext>
            </a:extLst>
          </p:cNvPr>
          <p:cNvPicPr>
            <a:picLocks noRot="1" noChangeAspect="1"/>
          </p:cNvPicPr>
          <p:nvPr>
            <a:videoFile r:link="rId1"/>
          </p:nvPr>
        </p:nvPicPr>
        <p:blipFill>
          <a:blip r:embed="rId5"/>
          <a:stretch>
            <a:fillRect/>
          </a:stretch>
        </p:blipFill>
        <p:spPr>
          <a:xfrm>
            <a:off x="6288295" y="1547191"/>
            <a:ext cx="5536304" cy="3112053"/>
          </a:xfrm>
          <a:prstGeom prst="rect">
            <a:avLst/>
          </a:prstGeom>
        </p:spPr>
      </p:pic>
    </p:spTree>
    <p:extLst>
      <p:ext uri="{BB962C8B-B14F-4D97-AF65-F5344CB8AC3E}">
        <p14:creationId xmlns:p14="http://schemas.microsoft.com/office/powerpoint/2010/main" val="15546576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66C8215D829C48952A77D9F5EBE93A" ma:contentTypeVersion="5" ma:contentTypeDescription="Create a new document." ma:contentTypeScope="" ma:versionID="8883582c32ef9a260f824826812bab5c">
  <xsd:schema xmlns:xsd="http://www.w3.org/2001/XMLSchema" xmlns:xs="http://www.w3.org/2001/XMLSchema" xmlns:p="http://schemas.microsoft.com/office/2006/metadata/properties" xmlns:ns2="c456bc60-ab65-4e20-a5b2-89e7d76a0857" xmlns:ns3="a554a6e4-5d36-4013-8067-3b001aff3d58" targetNamespace="http://schemas.microsoft.com/office/2006/metadata/properties" ma:root="true" ma:fieldsID="32a9db20b8938b922a1ec1176f4212ed" ns2:_="" ns3:_="">
    <xsd:import namespace="c456bc60-ab65-4e20-a5b2-89e7d76a0857"/>
    <xsd:import namespace="a554a6e4-5d36-4013-8067-3b001aff3d5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56bc60-ab65-4e20-a5b2-89e7d76a08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554a6e4-5d36-4013-8067-3b001aff3d5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A3FC58A-3C56-42D1-AE32-239ADF88D5AD}">
  <ds:schemaRefs>
    <ds:schemaRef ds:uri="a554a6e4-5d36-4013-8067-3b001aff3d58"/>
    <ds:schemaRef ds:uri="c456bc60-ab65-4e20-a5b2-89e7d76a085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2642BF5-CE5D-4644-B1E6-3B165B258B80}">
  <ds:schemaRefs>
    <ds:schemaRef ds:uri="a554a6e4-5d36-4013-8067-3b001aff3d58"/>
    <ds:schemaRef ds:uri="c456bc60-ab65-4e20-a5b2-89e7d76a085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CE92A7E-3583-43F3-82C0-A3E7B5F1EE4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10</Slides>
  <Notes>10</Notes>
  <HiddenSlides>0</HiddenSlide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PLACEMENT HELP GUIDES</vt:lpstr>
      <vt:lpstr>Job Applications: Competition and Rejection</vt:lpstr>
      <vt:lpstr>Job Application Stats</vt:lpstr>
      <vt:lpstr>How to Deal with  Job Application Rejection</vt:lpstr>
      <vt:lpstr>How to Deal with Rejection</vt:lpstr>
      <vt:lpstr>Reframing</vt:lpstr>
      <vt:lpstr>Reframing contd.</vt:lpstr>
      <vt:lpstr>Next Steps</vt:lpstr>
      <vt:lpstr>Next Steps contd.</vt:lpstr>
      <vt:lpstr>Any Questions? Contact your School's Placement Team!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PLACEMENT HELP GUIDES</dc:title>
  <dc:creator>Andre Morgado Rocha</dc:creator>
  <cp:revision>36</cp:revision>
  <dcterms:created xsi:type="dcterms:W3CDTF">2023-05-25T15:37:15Z</dcterms:created>
  <dcterms:modified xsi:type="dcterms:W3CDTF">2024-06-13T11:17:32Z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0x0101009866C8215D829C48952A77D9F5EBE93A</vt:lpwstr>
  </property>
</Properties>
</file>