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57" r:id="rId6"/>
    <p:sldId id="260" r:id="rId7"/>
    <p:sldId id="259" r:id="rId8"/>
    <p:sldId id="261" r:id="rId9"/>
    <p:sldId id="258" r:id="rId10"/>
    <p:sldId id="262" r:id="rId11"/>
    <p:sldId id="263" r:id="rId12"/>
    <p:sldId id="265"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729"/>
    <a:srgbClr val="0039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BDD9EE-872F-84DC-20DF-EE11951E617E}" v="89" dt="2024-06-13T11:12:44.3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74121" autoAdjust="0"/>
  </p:normalViewPr>
  <p:slideViewPr>
    <p:cSldViewPr snapToGrid="0">
      <p:cViewPr varScale="1">
        <p:scale>
          <a:sx n="63" d="100"/>
          <a:sy n="63" d="100"/>
        </p:scale>
        <p:origin x="1474"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Webb" userId="02fadeeb-ad87-4ec2-9de4-daf84960d3dc" providerId="ADAL" clId="{5A65483B-D07B-4846-A3A5-EF2653E70B3D}"/>
    <pc:docChg chg="custSel modSld">
      <pc:chgData name="Chris Webb" userId="02fadeeb-ad87-4ec2-9de4-daf84960d3dc" providerId="ADAL" clId="{5A65483B-D07B-4846-A3A5-EF2653E70B3D}" dt="2024-04-30T08:24:10.721" v="69" actId="1076"/>
      <pc:docMkLst>
        <pc:docMk/>
      </pc:docMkLst>
      <pc:sldChg chg="modSp mod">
        <pc:chgData name="Chris Webb" userId="02fadeeb-ad87-4ec2-9de4-daf84960d3dc" providerId="ADAL" clId="{5A65483B-D07B-4846-A3A5-EF2653E70B3D}" dt="2024-04-30T08:20:22.355" v="1" actId="1076"/>
        <pc:sldMkLst>
          <pc:docMk/>
          <pc:sldMk cId="3728361995" sldId="256"/>
        </pc:sldMkLst>
        <pc:spChg chg="mod">
          <ac:chgData name="Chris Webb" userId="02fadeeb-ad87-4ec2-9de4-daf84960d3dc" providerId="ADAL" clId="{5A65483B-D07B-4846-A3A5-EF2653E70B3D}" dt="2024-04-30T08:20:17.562" v="0" actId="1076"/>
          <ac:spMkLst>
            <pc:docMk/>
            <pc:sldMk cId="3728361995" sldId="256"/>
            <ac:spMk id="2" creationId="{477106FA-12EC-4A25-A39F-683C117C81E8}"/>
          </ac:spMkLst>
        </pc:spChg>
        <pc:spChg chg="mod">
          <ac:chgData name="Chris Webb" userId="02fadeeb-ad87-4ec2-9de4-daf84960d3dc" providerId="ADAL" clId="{5A65483B-D07B-4846-A3A5-EF2653E70B3D}" dt="2024-04-30T08:20:22.355" v="1" actId="1076"/>
          <ac:spMkLst>
            <pc:docMk/>
            <pc:sldMk cId="3728361995" sldId="256"/>
            <ac:spMk id="21" creationId="{CFFF89C6-7961-77F0-1713-6EA502739D99}"/>
          </ac:spMkLst>
        </pc:spChg>
      </pc:sldChg>
      <pc:sldChg chg="modSp mod">
        <pc:chgData name="Chris Webb" userId="02fadeeb-ad87-4ec2-9de4-daf84960d3dc" providerId="ADAL" clId="{5A65483B-D07B-4846-A3A5-EF2653E70B3D}" dt="2024-04-30T08:20:34.925" v="4" actId="1076"/>
        <pc:sldMkLst>
          <pc:docMk/>
          <pc:sldMk cId="4068719241" sldId="257"/>
        </pc:sldMkLst>
        <pc:spChg chg="mod">
          <ac:chgData name="Chris Webb" userId="02fadeeb-ad87-4ec2-9de4-daf84960d3dc" providerId="ADAL" clId="{5A65483B-D07B-4846-A3A5-EF2653E70B3D}" dt="2024-04-30T08:20:34.925" v="4" actId="1076"/>
          <ac:spMkLst>
            <pc:docMk/>
            <pc:sldMk cId="4068719241" sldId="257"/>
            <ac:spMk id="14" creationId="{6FD1F35D-3FA6-4E1F-C59B-56FEB72401AF}"/>
          </ac:spMkLst>
        </pc:spChg>
        <pc:picChg chg="mod">
          <ac:chgData name="Chris Webb" userId="02fadeeb-ad87-4ec2-9de4-daf84960d3dc" providerId="ADAL" clId="{5A65483B-D07B-4846-A3A5-EF2653E70B3D}" dt="2024-04-30T08:20:31.076" v="3" actId="1076"/>
          <ac:picMkLst>
            <pc:docMk/>
            <pc:sldMk cId="4068719241" sldId="257"/>
            <ac:picMk id="12" creationId="{E35FB9B3-D5D2-64AC-43F9-C0F826D8CC75}"/>
          </ac:picMkLst>
        </pc:picChg>
      </pc:sldChg>
      <pc:sldChg chg="modSp mod">
        <pc:chgData name="Chris Webb" userId="02fadeeb-ad87-4ec2-9de4-daf84960d3dc" providerId="ADAL" clId="{5A65483B-D07B-4846-A3A5-EF2653E70B3D}" dt="2024-04-30T08:21:56.466" v="21" actId="1076"/>
        <pc:sldMkLst>
          <pc:docMk/>
          <pc:sldMk cId="2919218478" sldId="258"/>
        </pc:sldMkLst>
        <pc:spChg chg="mod">
          <ac:chgData name="Chris Webb" userId="02fadeeb-ad87-4ec2-9de4-daf84960d3dc" providerId="ADAL" clId="{5A65483B-D07B-4846-A3A5-EF2653E70B3D}" dt="2024-04-30T08:21:53.406" v="19" actId="1076"/>
          <ac:spMkLst>
            <pc:docMk/>
            <pc:sldMk cId="2919218478" sldId="258"/>
            <ac:spMk id="11" creationId="{D88DF2B4-D493-F853-37B3-E7AD58031AFC}"/>
          </ac:spMkLst>
        </pc:spChg>
        <pc:picChg chg="mod">
          <ac:chgData name="Chris Webb" userId="02fadeeb-ad87-4ec2-9de4-daf84960d3dc" providerId="ADAL" clId="{5A65483B-D07B-4846-A3A5-EF2653E70B3D}" dt="2024-04-30T08:21:56.466" v="21" actId="1076"/>
          <ac:picMkLst>
            <pc:docMk/>
            <pc:sldMk cId="2919218478" sldId="258"/>
            <ac:picMk id="3" creationId="{C06CAA4B-933C-E001-D31A-A54F6414AB4B}"/>
          </ac:picMkLst>
        </pc:picChg>
      </pc:sldChg>
      <pc:sldChg chg="modSp mod">
        <pc:chgData name="Chris Webb" userId="02fadeeb-ad87-4ec2-9de4-daf84960d3dc" providerId="ADAL" clId="{5A65483B-D07B-4846-A3A5-EF2653E70B3D}" dt="2024-04-30T08:21:36.331" v="15" actId="1076"/>
        <pc:sldMkLst>
          <pc:docMk/>
          <pc:sldMk cId="3613457313" sldId="259"/>
        </pc:sldMkLst>
        <pc:spChg chg="mod">
          <ac:chgData name="Chris Webb" userId="02fadeeb-ad87-4ec2-9de4-daf84960d3dc" providerId="ADAL" clId="{5A65483B-D07B-4846-A3A5-EF2653E70B3D}" dt="2024-04-30T08:21:36.331" v="15" actId="1076"/>
          <ac:spMkLst>
            <pc:docMk/>
            <pc:sldMk cId="3613457313" sldId="259"/>
            <ac:spMk id="3" creationId="{15DF69F8-5509-44B8-8016-7D900DA281A9}"/>
          </ac:spMkLst>
        </pc:spChg>
      </pc:sldChg>
      <pc:sldChg chg="modSp mod">
        <pc:chgData name="Chris Webb" userId="02fadeeb-ad87-4ec2-9de4-daf84960d3dc" providerId="ADAL" clId="{5A65483B-D07B-4846-A3A5-EF2653E70B3D}" dt="2024-04-30T08:21:19.423" v="11" actId="1076"/>
        <pc:sldMkLst>
          <pc:docMk/>
          <pc:sldMk cId="253837580" sldId="260"/>
        </pc:sldMkLst>
        <pc:spChg chg="mod">
          <ac:chgData name="Chris Webb" userId="02fadeeb-ad87-4ec2-9de4-daf84960d3dc" providerId="ADAL" clId="{5A65483B-D07B-4846-A3A5-EF2653E70B3D}" dt="2024-04-30T08:21:14.005" v="9" actId="27636"/>
          <ac:spMkLst>
            <pc:docMk/>
            <pc:sldMk cId="253837580" sldId="260"/>
            <ac:spMk id="3" creationId="{1912A29B-7D7F-E2A1-A1B9-CFDAE2BCE646}"/>
          </ac:spMkLst>
        </pc:spChg>
        <pc:picChg chg="mod">
          <ac:chgData name="Chris Webb" userId="02fadeeb-ad87-4ec2-9de4-daf84960d3dc" providerId="ADAL" clId="{5A65483B-D07B-4846-A3A5-EF2653E70B3D}" dt="2024-04-30T08:21:19.423" v="11" actId="1076"/>
          <ac:picMkLst>
            <pc:docMk/>
            <pc:sldMk cId="253837580" sldId="260"/>
            <ac:picMk id="4" creationId="{89909E16-2F45-3D09-B2FC-676F9B4D7FC3}"/>
          </ac:picMkLst>
        </pc:picChg>
      </pc:sldChg>
      <pc:sldChg chg="modSp mod">
        <pc:chgData name="Chris Webb" userId="02fadeeb-ad87-4ec2-9de4-daf84960d3dc" providerId="ADAL" clId="{5A65483B-D07B-4846-A3A5-EF2653E70B3D}" dt="2024-04-30T08:21:41.003" v="16" actId="1076"/>
        <pc:sldMkLst>
          <pc:docMk/>
          <pc:sldMk cId="1446620804" sldId="261"/>
        </pc:sldMkLst>
        <pc:picChg chg="mod">
          <ac:chgData name="Chris Webb" userId="02fadeeb-ad87-4ec2-9de4-daf84960d3dc" providerId="ADAL" clId="{5A65483B-D07B-4846-A3A5-EF2653E70B3D}" dt="2024-04-30T08:21:41.003" v="16" actId="1076"/>
          <ac:picMkLst>
            <pc:docMk/>
            <pc:sldMk cId="1446620804" sldId="261"/>
            <ac:picMk id="10" creationId="{00BFC210-2587-F1AF-4B82-C7CD521D3348}"/>
          </ac:picMkLst>
        </pc:picChg>
      </pc:sldChg>
      <pc:sldChg chg="modSp mod">
        <pc:chgData name="Chris Webb" userId="02fadeeb-ad87-4ec2-9de4-daf84960d3dc" providerId="ADAL" clId="{5A65483B-D07B-4846-A3A5-EF2653E70B3D}" dt="2024-04-30T08:22:05.514" v="22" actId="1076"/>
        <pc:sldMkLst>
          <pc:docMk/>
          <pc:sldMk cId="261896075" sldId="262"/>
        </pc:sldMkLst>
        <pc:picChg chg="mod">
          <ac:chgData name="Chris Webb" userId="02fadeeb-ad87-4ec2-9de4-daf84960d3dc" providerId="ADAL" clId="{5A65483B-D07B-4846-A3A5-EF2653E70B3D}" dt="2024-04-30T08:22:05.514" v="22" actId="1076"/>
          <ac:picMkLst>
            <pc:docMk/>
            <pc:sldMk cId="261896075" sldId="262"/>
            <ac:picMk id="7" creationId="{3C644BF1-70ED-F136-44BE-915DA9028CD4}"/>
          </ac:picMkLst>
        </pc:picChg>
      </pc:sldChg>
      <pc:sldChg chg="modSp mod">
        <pc:chgData name="Chris Webb" userId="02fadeeb-ad87-4ec2-9de4-daf84960d3dc" providerId="ADAL" clId="{5A65483B-D07B-4846-A3A5-EF2653E70B3D}" dt="2024-04-30T08:22:17.427" v="27" actId="1076"/>
        <pc:sldMkLst>
          <pc:docMk/>
          <pc:sldMk cId="1914220307" sldId="263"/>
        </pc:sldMkLst>
        <pc:spChg chg="mod">
          <ac:chgData name="Chris Webb" userId="02fadeeb-ad87-4ec2-9de4-daf84960d3dc" providerId="ADAL" clId="{5A65483B-D07B-4846-A3A5-EF2653E70B3D}" dt="2024-04-30T08:22:14.062" v="25" actId="1076"/>
          <ac:spMkLst>
            <pc:docMk/>
            <pc:sldMk cId="1914220307" sldId="263"/>
            <ac:spMk id="3" creationId="{229C8E4F-8C55-8640-E037-D33A4190CB14}"/>
          </ac:spMkLst>
        </pc:spChg>
        <pc:picChg chg="mod">
          <ac:chgData name="Chris Webb" userId="02fadeeb-ad87-4ec2-9de4-daf84960d3dc" providerId="ADAL" clId="{5A65483B-D07B-4846-A3A5-EF2653E70B3D}" dt="2024-04-30T08:22:17.427" v="27" actId="1076"/>
          <ac:picMkLst>
            <pc:docMk/>
            <pc:sldMk cId="1914220307" sldId="263"/>
            <ac:picMk id="9" creationId="{7EE5D54D-4306-885A-3339-ADD5C3F8686F}"/>
          </ac:picMkLst>
        </pc:picChg>
      </pc:sldChg>
      <pc:sldChg chg="modSp mod">
        <pc:chgData name="Chris Webb" userId="02fadeeb-ad87-4ec2-9de4-daf84960d3dc" providerId="ADAL" clId="{5A65483B-D07B-4846-A3A5-EF2653E70B3D}" dt="2024-04-30T08:22:29.670" v="30" actId="1076"/>
        <pc:sldMkLst>
          <pc:docMk/>
          <pc:sldMk cId="2218461452" sldId="265"/>
        </pc:sldMkLst>
        <pc:spChg chg="mod">
          <ac:chgData name="Chris Webb" userId="02fadeeb-ad87-4ec2-9de4-daf84960d3dc" providerId="ADAL" clId="{5A65483B-D07B-4846-A3A5-EF2653E70B3D}" dt="2024-04-30T08:22:26.370" v="29" actId="1076"/>
          <ac:spMkLst>
            <pc:docMk/>
            <pc:sldMk cId="2218461452" sldId="265"/>
            <ac:spMk id="2" creationId="{A9A45876-1E07-DB0D-0EAF-AC749611C71A}"/>
          </ac:spMkLst>
        </pc:spChg>
        <pc:picChg chg="mod">
          <ac:chgData name="Chris Webb" userId="02fadeeb-ad87-4ec2-9de4-daf84960d3dc" providerId="ADAL" clId="{5A65483B-D07B-4846-A3A5-EF2653E70B3D}" dt="2024-04-30T08:22:29.670" v="30" actId="1076"/>
          <ac:picMkLst>
            <pc:docMk/>
            <pc:sldMk cId="2218461452" sldId="265"/>
            <ac:picMk id="9" creationId="{A437F36E-26AF-844D-E09A-C978C2BD9473}"/>
          </ac:picMkLst>
        </pc:picChg>
      </pc:sldChg>
      <pc:sldChg chg="modSp mod">
        <pc:chgData name="Chris Webb" userId="02fadeeb-ad87-4ec2-9de4-daf84960d3dc" providerId="ADAL" clId="{5A65483B-D07B-4846-A3A5-EF2653E70B3D}" dt="2024-04-30T08:23:02.433" v="47" actId="1076"/>
        <pc:sldMkLst>
          <pc:docMk/>
          <pc:sldMk cId="235319682" sldId="267"/>
        </pc:sldMkLst>
        <pc:spChg chg="mod">
          <ac:chgData name="Chris Webb" userId="02fadeeb-ad87-4ec2-9de4-daf84960d3dc" providerId="ADAL" clId="{5A65483B-D07B-4846-A3A5-EF2653E70B3D}" dt="2024-04-30T08:22:58.870" v="45" actId="1076"/>
          <ac:spMkLst>
            <pc:docMk/>
            <pc:sldMk cId="235319682" sldId="267"/>
            <ac:spMk id="3" creationId="{BF8E66B1-DF2F-0A2A-A057-389C479F0F0D}"/>
          </ac:spMkLst>
        </pc:spChg>
        <pc:picChg chg="mod">
          <ac:chgData name="Chris Webb" userId="02fadeeb-ad87-4ec2-9de4-daf84960d3dc" providerId="ADAL" clId="{5A65483B-D07B-4846-A3A5-EF2653E70B3D}" dt="2024-04-30T08:23:02.433" v="47" actId="1076"/>
          <ac:picMkLst>
            <pc:docMk/>
            <pc:sldMk cId="235319682" sldId="267"/>
            <ac:picMk id="4" creationId="{30A81C7A-601A-3EFB-9028-3A4C03C46149}"/>
          </ac:picMkLst>
        </pc:picChg>
      </pc:sldChg>
      <pc:sldChg chg="modSp mod">
        <pc:chgData name="Chris Webb" userId="02fadeeb-ad87-4ec2-9de4-daf84960d3dc" providerId="ADAL" clId="{5A65483B-D07B-4846-A3A5-EF2653E70B3D}" dt="2024-04-30T08:23:09.675" v="49" actId="1076"/>
        <pc:sldMkLst>
          <pc:docMk/>
          <pc:sldMk cId="1015868853" sldId="268"/>
        </pc:sldMkLst>
        <pc:spChg chg="mod">
          <ac:chgData name="Chris Webb" userId="02fadeeb-ad87-4ec2-9de4-daf84960d3dc" providerId="ADAL" clId="{5A65483B-D07B-4846-A3A5-EF2653E70B3D}" dt="2024-04-30T08:23:09.675" v="49" actId="1076"/>
          <ac:spMkLst>
            <pc:docMk/>
            <pc:sldMk cId="1015868853" sldId="268"/>
            <ac:spMk id="2" creationId="{7EDD7031-929E-042F-176B-319B10B95F93}"/>
          </ac:spMkLst>
        </pc:spChg>
        <pc:picChg chg="mod">
          <ac:chgData name="Chris Webb" userId="02fadeeb-ad87-4ec2-9de4-daf84960d3dc" providerId="ADAL" clId="{5A65483B-D07B-4846-A3A5-EF2653E70B3D}" dt="2024-04-30T08:23:06.906" v="48" actId="1076"/>
          <ac:picMkLst>
            <pc:docMk/>
            <pc:sldMk cId="1015868853" sldId="268"/>
            <ac:picMk id="9" creationId="{877C1702-BD49-FE4B-D939-701BB2B7A98D}"/>
          </ac:picMkLst>
        </pc:picChg>
      </pc:sldChg>
      <pc:sldChg chg="modSp mod">
        <pc:chgData name="Chris Webb" userId="02fadeeb-ad87-4ec2-9de4-daf84960d3dc" providerId="ADAL" clId="{5A65483B-D07B-4846-A3A5-EF2653E70B3D}" dt="2024-04-30T08:23:34.131" v="61" actId="1076"/>
        <pc:sldMkLst>
          <pc:docMk/>
          <pc:sldMk cId="3155532047" sldId="269"/>
        </pc:sldMkLst>
        <pc:spChg chg="mod">
          <ac:chgData name="Chris Webb" userId="02fadeeb-ad87-4ec2-9de4-daf84960d3dc" providerId="ADAL" clId="{5A65483B-D07B-4846-A3A5-EF2653E70B3D}" dt="2024-04-30T08:23:29.812" v="59" actId="1076"/>
          <ac:spMkLst>
            <pc:docMk/>
            <pc:sldMk cId="3155532047" sldId="269"/>
            <ac:spMk id="10" creationId="{084EADA6-0C53-2DB6-D3BC-766068387C50}"/>
          </ac:spMkLst>
        </pc:spChg>
        <pc:picChg chg="mod">
          <ac:chgData name="Chris Webb" userId="02fadeeb-ad87-4ec2-9de4-daf84960d3dc" providerId="ADAL" clId="{5A65483B-D07B-4846-A3A5-EF2653E70B3D}" dt="2024-04-30T08:23:34.131" v="61" actId="1076"/>
          <ac:picMkLst>
            <pc:docMk/>
            <pc:sldMk cId="3155532047" sldId="269"/>
            <ac:picMk id="4" creationId="{9C961B64-E215-F38E-8690-FD9438167269}"/>
          </ac:picMkLst>
        </pc:picChg>
      </pc:sldChg>
      <pc:sldChg chg="modSp mod">
        <pc:chgData name="Chris Webb" userId="02fadeeb-ad87-4ec2-9de4-daf84960d3dc" providerId="ADAL" clId="{5A65483B-D07B-4846-A3A5-EF2653E70B3D}" dt="2024-04-30T08:23:49.753" v="64" actId="14100"/>
        <pc:sldMkLst>
          <pc:docMk/>
          <pc:sldMk cId="340878677" sldId="270"/>
        </pc:sldMkLst>
        <pc:spChg chg="mod">
          <ac:chgData name="Chris Webb" userId="02fadeeb-ad87-4ec2-9de4-daf84960d3dc" providerId="ADAL" clId="{5A65483B-D07B-4846-A3A5-EF2653E70B3D}" dt="2024-04-30T08:23:43.806" v="62" actId="1076"/>
          <ac:spMkLst>
            <pc:docMk/>
            <pc:sldMk cId="340878677" sldId="270"/>
            <ac:spMk id="10" creationId="{084EADA6-0C53-2DB6-D3BC-766068387C50}"/>
          </ac:spMkLst>
        </pc:spChg>
        <pc:picChg chg="mod">
          <ac:chgData name="Chris Webb" userId="02fadeeb-ad87-4ec2-9de4-daf84960d3dc" providerId="ADAL" clId="{5A65483B-D07B-4846-A3A5-EF2653E70B3D}" dt="2024-04-30T08:23:49.753" v="64" actId="14100"/>
          <ac:picMkLst>
            <pc:docMk/>
            <pc:sldMk cId="340878677" sldId="270"/>
            <ac:picMk id="4" creationId="{9C961B64-E215-F38E-8690-FD9438167269}"/>
          </ac:picMkLst>
        </pc:picChg>
      </pc:sldChg>
      <pc:sldChg chg="modSp mod">
        <pc:chgData name="Chris Webb" userId="02fadeeb-ad87-4ec2-9de4-daf84960d3dc" providerId="ADAL" clId="{5A65483B-D07B-4846-A3A5-EF2653E70B3D}" dt="2024-04-30T08:24:02.714" v="67" actId="1076"/>
        <pc:sldMkLst>
          <pc:docMk/>
          <pc:sldMk cId="1010605178" sldId="271"/>
        </pc:sldMkLst>
        <pc:spChg chg="mod">
          <ac:chgData name="Chris Webb" userId="02fadeeb-ad87-4ec2-9de4-daf84960d3dc" providerId="ADAL" clId="{5A65483B-D07B-4846-A3A5-EF2653E70B3D}" dt="2024-04-30T08:23:57.531" v="65" actId="1076"/>
          <ac:spMkLst>
            <pc:docMk/>
            <pc:sldMk cId="1010605178" sldId="271"/>
            <ac:spMk id="10" creationId="{084EADA6-0C53-2DB6-D3BC-766068387C50}"/>
          </ac:spMkLst>
        </pc:spChg>
        <pc:picChg chg="mod">
          <ac:chgData name="Chris Webb" userId="02fadeeb-ad87-4ec2-9de4-daf84960d3dc" providerId="ADAL" clId="{5A65483B-D07B-4846-A3A5-EF2653E70B3D}" dt="2024-04-30T08:24:02.714" v="67" actId="1076"/>
          <ac:picMkLst>
            <pc:docMk/>
            <pc:sldMk cId="1010605178" sldId="271"/>
            <ac:picMk id="4" creationId="{9C961B64-E215-F38E-8690-FD9438167269}"/>
          </ac:picMkLst>
        </pc:picChg>
      </pc:sldChg>
      <pc:sldChg chg="modSp mod">
        <pc:chgData name="Chris Webb" userId="02fadeeb-ad87-4ec2-9de4-daf84960d3dc" providerId="ADAL" clId="{5A65483B-D07B-4846-A3A5-EF2653E70B3D}" dt="2024-04-30T08:24:10.721" v="69" actId="1076"/>
        <pc:sldMkLst>
          <pc:docMk/>
          <pc:sldMk cId="4260924453" sldId="272"/>
        </pc:sldMkLst>
        <pc:spChg chg="mod">
          <ac:chgData name="Chris Webb" userId="02fadeeb-ad87-4ec2-9de4-daf84960d3dc" providerId="ADAL" clId="{5A65483B-D07B-4846-A3A5-EF2653E70B3D}" dt="2024-04-30T08:24:10.721" v="69" actId="1076"/>
          <ac:spMkLst>
            <pc:docMk/>
            <pc:sldMk cId="4260924453" sldId="272"/>
            <ac:spMk id="10" creationId="{084EADA6-0C53-2DB6-D3BC-766068387C50}"/>
          </ac:spMkLst>
        </pc:spChg>
      </pc:sldChg>
    </pc:docChg>
  </pc:docChgLst>
  <pc:docChgLst>
    <pc:chgData name="Chris Webb" userId="S::c.t.webb@hud.ac.uk::02fadeeb-ad87-4ec2-9de4-daf84960d3dc" providerId="AD" clId="Web-{A3E188A4-B350-DB0F-A3FD-EBF4ED9F9988}"/>
    <pc:docChg chg="modSld">
      <pc:chgData name="Chris Webb" userId="S::c.t.webb@hud.ac.uk::02fadeeb-ad87-4ec2-9de4-daf84960d3dc" providerId="AD" clId="Web-{A3E188A4-B350-DB0F-A3FD-EBF4ED9F9988}" dt="2024-05-02T07:27:42.957" v="5"/>
      <pc:docMkLst>
        <pc:docMk/>
      </pc:docMkLst>
      <pc:sldChg chg="addSp modSp modMedia addAnim">
        <pc:chgData name="Chris Webb" userId="S::c.t.webb@hud.ac.uk::02fadeeb-ad87-4ec2-9de4-daf84960d3dc" providerId="AD" clId="Web-{A3E188A4-B350-DB0F-A3FD-EBF4ED9F9988}" dt="2024-05-02T07:27:42.957" v="5"/>
        <pc:sldMkLst>
          <pc:docMk/>
          <pc:sldMk cId="3155532047" sldId="269"/>
        </pc:sldMkLst>
        <pc:picChg chg="add mod">
          <ac:chgData name="Chris Webb" userId="S::c.t.webb@hud.ac.uk::02fadeeb-ad87-4ec2-9de4-daf84960d3dc" providerId="AD" clId="Web-{A3E188A4-B350-DB0F-A3FD-EBF4ED9F9988}" dt="2024-05-02T07:27:42.957" v="5"/>
          <ac:picMkLst>
            <pc:docMk/>
            <pc:sldMk cId="3155532047" sldId="269"/>
            <ac:picMk id="3" creationId="{474409C1-A23D-8E00-AEB5-73FFF31B72AB}"/>
          </ac:picMkLst>
        </pc:picChg>
      </pc:sldChg>
    </pc:docChg>
  </pc:docChgLst>
  <pc:docChgLst>
    <pc:chgData name="Chris Webb" userId="S::c.t.webb@hud.ac.uk::02fadeeb-ad87-4ec2-9de4-daf84960d3dc" providerId="AD" clId="Web-{69D30AA0-D966-7D07-D1C1-41B12DA51812}"/>
    <pc:docChg chg="modSld">
      <pc:chgData name="Chris Webb" userId="S::c.t.webb@hud.ac.uk::02fadeeb-ad87-4ec2-9de4-daf84960d3dc" providerId="AD" clId="Web-{69D30AA0-D966-7D07-D1C1-41B12DA51812}" dt="2024-05-22T11:37:49.214" v="13"/>
      <pc:docMkLst>
        <pc:docMk/>
      </pc:docMkLst>
      <pc:sldChg chg="modSp modMedia">
        <pc:chgData name="Chris Webb" userId="S::c.t.webb@hud.ac.uk::02fadeeb-ad87-4ec2-9de4-daf84960d3dc" providerId="AD" clId="Web-{69D30AA0-D966-7D07-D1C1-41B12DA51812}" dt="2024-05-22T11:35:55.040" v="1"/>
        <pc:sldMkLst>
          <pc:docMk/>
          <pc:sldMk cId="3728361995" sldId="256"/>
        </pc:sldMkLst>
        <pc:picChg chg="mod">
          <ac:chgData name="Chris Webb" userId="S::c.t.webb@hud.ac.uk::02fadeeb-ad87-4ec2-9de4-daf84960d3dc" providerId="AD" clId="Web-{69D30AA0-D966-7D07-D1C1-41B12DA51812}" dt="2024-05-22T11:35:55.040" v="1"/>
          <ac:picMkLst>
            <pc:docMk/>
            <pc:sldMk cId="3728361995" sldId="256"/>
            <ac:picMk id="3" creationId="{81B971D0-81D4-6CBF-2E99-8B70505698A0}"/>
          </ac:picMkLst>
        </pc:picChg>
      </pc:sldChg>
      <pc:sldChg chg="modSp modMedia">
        <pc:chgData name="Chris Webb" userId="S::c.t.webb@hud.ac.uk::02fadeeb-ad87-4ec2-9de4-daf84960d3dc" providerId="AD" clId="Web-{69D30AA0-D966-7D07-D1C1-41B12DA51812}" dt="2024-05-22T11:36:20.900" v="3"/>
        <pc:sldMkLst>
          <pc:docMk/>
          <pc:sldMk cId="4068719241" sldId="257"/>
        </pc:sldMkLst>
        <pc:picChg chg="mod">
          <ac:chgData name="Chris Webb" userId="S::c.t.webb@hud.ac.uk::02fadeeb-ad87-4ec2-9de4-daf84960d3dc" providerId="AD" clId="Web-{69D30AA0-D966-7D07-D1C1-41B12DA51812}" dt="2024-05-22T11:36:20.900" v="3"/>
          <ac:picMkLst>
            <pc:docMk/>
            <pc:sldMk cId="4068719241" sldId="257"/>
            <ac:picMk id="3" creationId="{24AB331D-FF96-A850-D4EC-38CA56869524}"/>
          </ac:picMkLst>
        </pc:picChg>
      </pc:sldChg>
      <pc:sldChg chg="modSp modMedia">
        <pc:chgData name="Chris Webb" userId="S::c.t.webb@hud.ac.uk::02fadeeb-ad87-4ec2-9de4-daf84960d3dc" providerId="AD" clId="Web-{69D30AA0-D966-7D07-D1C1-41B12DA51812}" dt="2024-05-22T11:37:20.464" v="11"/>
        <pc:sldMkLst>
          <pc:docMk/>
          <pc:sldMk cId="2919218478" sldId="258"/>
        </pc:sldMkLst>
        <pc:picChg chg="mod">
          <ac:chgData name="Chris Webb" userId="S::c.t.webb@hud.ac.uk::02fadeeb-ad87-4ec2-9de4-daf84960d3dc" providerId="AD" clId="Web-{69D30AA0-D966-7D07-D1C1-41B12DA51812}" dt="2024-05-22T11:37:20.464" v="11"/>
          <ac:picMkLst>
            <pc:docMk/>
            <pc:sldMk cId="2919218478" sldId="258"/>
            <ac:picMk id="4" creationId="{67BA4A6F-845B-170B-0C16-C4F0565F5E62}"/>
          </ac:picMkLst>
        </pc:picChg>
      </pc:sldChg>
      <pc:sldChg chg="modSp modMedia">
        <pc:chgData name="Chris Webb" userId="S::c.t.webb@hud.ac.uk::02fadeeb-ad87-4ec2-9de4-daf84960d3dc" providerId="AD" clId="Web-{69D30AA0-D966-7D07-D1C1-41B12DA51812}" dt="2024-05-22T11:36:46.057" v="7"/>
        <pc:sldMkLst>
          <pc:docMk/>
          <pc:sldMk cId="3613457313" sldId="259"/>
        </pc:sldMkLst>
        <pc:picChg chg="mod">
          <ac:chgData name="Chris Webb" userId="S::c.t.webb@hud.ac.uk::02fadeeb-ad87-4ec2-9de4-daf84960d3dc" providerId="AD" clId="Web-{69D30AA0-D966-7D07-D1C1-41B12DA51812}" dt="2024-05-22T11:36:46.057" v="7"/>
          <ac:picMkLst>
            <pc:docMk/>
            <pc:sldMk cId="3613457313" sldId="259"/>
            <ac:picMk id="4" creationId="{C1B336FD-F0D3-41FC-3BF5-770D0039DD6D}"/>
          </ac:picMkLst>
        </pc:picChg>
      </pc:sldChg>
      <pc:sldChg chg="modSp modMedia">
        <pc:chgData name="Chris Webb" userId="S::c.t.webb@hud.ac.uk::02fadeeb-ad87-4ec2-9de4-daf84960d3dc" providerId="AD" clId="Web-{69D30AA0-D966-7D07-D1C1-41B12DA51812}" dt="2024-05-22T11:36:32.666" v="5"/>
        <pc:sldMkLst>
          <pc:docMk/>
          <pc:sldMk cId="253837580" sldId="260"/>
        </pc:sldMkLst>
        <pc:picChg chg="mod">
          <ac:chgData name="Chris Webb" userId="S::c.t.webb@hud.ac.uk::02fadeeb-ad87-4ec2-9de4-daf84960d3dc" providerId="AD" clId="Web-{69D30AA0-D966-7D07-D1C1-41B12DA51812}" dt="2024-05-22T11:36:32.666" v="5"/>
          <ac:picMkLst>
            <pc:docMk/>
            <pc:sldMk cId="253837580" sldId="260"/>
            <ac:picMk id="5" creationId="{C676CFFA-E3F3-4CAE-C842-50300A98C656}"/>
          </ac:picMkLst>
        </pc:picChg>
      </pc:sldChg>
      <pc:sldChg chg="modSp modMedia">
        <pc:chgData name="Chris Webb" userId="S::c.t.webb@hud.ac.uk::02fadeeb-ad87-4ec2-9de4-daf84960d3dc" providerId="AD" clId="Web-{69D30AA0-D966-7D07-D1C1-41B12DA51812}" dt="2024-05-22T11:37:05.026" v="9"/>
        <pc:sldMkLst>
          <pc:docMk/>
          <pc:sldMk cId="1446620804" sldId="261"/>
        </pc:sldMkLst>
        <pc:picChg chg="mod">
          <ac:chgData name="Chris Webb" userId="S::c.t.webb@hud.ac.uk::02fadeeb-ad87-4ec2-9de4-daf84960d3dc" providerId="AD" clId="Web-{69D30AA0-D966-7D07-D1C1-41B12DA51812}" dt="2024-05-22T11:37:05.026" v="9"/>
          <ac:picMkLst>
            <pc:docMk/>
            <pc:sldMk cId="1446620804" sldId="261"/>
            <ac:picMk id="3" creationId="{301441FC-DD2B-DC9A-A955-70537D94F4C5}"/>
          </ac:picMkLst>
        </pc:picChg>
      </pc:sldChg>
      <pc:sldChg chg="modSp modMedia">
        <pc:chgData name="Chris Webb" userId="S::c.t.webb@hud.ac.uk::02fadeeb-ad87-4ec2-9de4-daf84960d3dc" providerId="AD" clId="Web-{69D30AA0-D966-7D07-D1C1-41B12DA51812}" dt="2024-05-22T11:37:49.214" v="13"/>
        <pc:sldMkLst>
          <pc:docMk/>
          <pc:sldMk cId="261896075" sldId="262"/>
        </pc:sldMkLst>
        <pc:picChg chg="mod">
          <ac:chgData name="Chris Webb" userId="S::c.t.webb@hud.ac.uk::02fadeeb-ad87-4ec2-9de4-daf84960d3dc" providerId="AD" clId="Web-{69D30AA0-D966-7D07-D1C1-41B12DA51812}" dt="2024-05-22T11:37:49.214" v="13"/>
          <ac:picMkLst>
            <pc:docMk/>
            <pc:sldMk cId="261896075" sldId="262"/>
            <ac:picMk id="3" creationId="{AF8029ED-A304-D0B8-1881-76EF9C56E269}"/>
          </ac:picMkLst>
        </pc:picChg>
      </pc:sldChg>
    </pc:docChg>
  </pc:docChgLst>
  <pc:docChgLst>
    <pc:chgData name="Chris Webb" userId="S::c.t.webb@hud.ac.uk::02fadeeb-ad87-4ec2-9de4-daf84960d3dc" providerId="AD" clId="Web-{35B65FD9-B537-B1D6-EE2A-940407395718}"/>
    <pc:docChg chg="modSld">
      <pc:chgData name="Chris Webb" userId="S::c.t.webb@hud.ac.uk::02fadeeb-ad87-4ec2-9de4-daf84960d3dc" providerId="AD" clId="Web-{35B65FD9-B537-B1D6-EE2A-940407395718}" dt="2024-05-22T11:41:31.154" v="10"/>
      <pc:docMkLst>
        <pc:docMk/>
      </pc:docMkLst>
      <pc:sldChg chg="modSp modMedia">
        <pc:chgData name="Chris Webb" userId="S::c.t.webb@hud.ac.uk::02fadeeb-ad87-4ec2-9de4-daf84960d3dc" providerId="AD" clId="Web-{35B65FD9-B537-B1D6-EE2A-940407395718}" dt="2024-05-22T11:40:38.463" v="2"/>
        <pc:sldMkLst>
          <pc:docMk/>
          <pc:sldMk cId="2218461452" sldId="265"/>
        </pc:sldMkLst>
        <pc:picChg chg="mod">
          <ac:chgData name="Chris Webb" userId="S::c.t.webb@hud.ac.uk::02fadeeb-ad87-4ec2-9de4-daf84960d3dc" providerId="AD" clId="Web-{35B65FD9-B537-B1D6-EE2A-940407395718}" dt="2024-05-22T11:40:38.463" v="2"/>
          <ac:picMkLst>
            <pc:docMk/>
            <pc:sldMk cId="2218461452" sldId="265"/>
            <ac:picMk id="3" creationId="{C6DD9291-4547-3D4A-8539-B1A7689ADC03}"/>
          </ac:picMkLst>
        </pc:picChg>
      </pc:sldChg>
      <pc:sldChg chg="modSp modMedia">
        <pc:chgData name="Chris Webb" userId="S::c.t.webb@hud.ac.uk::02fadeeb-ad87-4ec2-9de4-daf84960d3dc" providerId="AD" clId="Web-{35B65FD9-B537-B1D6-EE2A-940407395718}" dt="2024-05-22T11:40:50.870" v="4"/>
        <pc:sldMkLst>
          <pc:docMk/>
          <pc:sldMk cId="235319682" sldId="267"/>
        </pc:sldMkLst>
        <pc:picChg chg="mod">
          <ac:chgData name="Chris Webb" userId="S::c.t.webb@hud.ac.uk::02fadeeb-ad87-4ec2-9de4-daf84960d3dc" providerId="AD" clId="Web-{35B65FD9-B537-B1D6-EE2A-940407395718}" dt="2024-05-22T11:40:50.870" v="4"/>
          <ac:picMkLst>
            <pc:docMk/>
            <pc:sldMk cId="235319682" sldId="267"/>
            <ac:picMk id="9" creationId="{615DDC44-A272-BF95-005D-C5E33F633D03}"/>
          </ac:picMkLst>
        </pc:picChg>
      </pc:sldChg>
      <pc:sldChg chg="modSp modMedia">
        <pc:chgData name="Chris Webb" userId="S::c.t.webb@hud.ac.uk::02fadeeb-ad87-4ec2-9de4-daf84960d3dc" providerId="AD" clId="Web-{35B65FD9-B537-B1D6-EE2A-940407395718}" dt="2024-05-22T11:41:03.449" v="6"/>
        <pc:sldMkLst>
          <pc:docMk/>
          <pc:sldMk cId="1015868853" sldId="268"/>
        </pc:sldMkLst>
        <pc:picChg chg="mod">
          <ac:chgData name="Chris Webb" userId="S::c.t.webb@hud.ac.uk::02fadeeb-ad87-4ec2-9de4-daf84960d3dc" providerId="AD" clId="Web-{35B65FD9-B537-B1D6-EE2A-940407395718}" dt="2024-05-22T11:41:03.449" v="6"/>
          <ac:picMkLst>
            <pc:docMk/>
            <pc:sldMk cId="1015868853" sldId="268"/>
            <ac:picMk id="3" creationId="{63D20FDD-5605-7D85-2993-86CB252BCFD2}"/>
          </ac:picMkLst>
        </pc:picChg>
      </pc:sldChg>
      <pc:sldChg chg="modSp modMedia">
        <pc:chgData name="Chris Webb" userId="S::c.t.webb@hud.ac.uk::02fadeeb-ad87-4ec2-9de4-daf84960d3dc" providerId="AD" clId="Web-{35B65FD9-B537-B1D6-EE2A-940407395718}" dt="2024-05-22T11:41:15.575" v="8"/>
        <pc:sldMkLst>
          <pc:docMk/>
          <pc:sldMk cId="3155532047" sldId="269"/>
        </pc:sldMkLst>
        <pc:picChg chg="mod">
          <ac:chgData name="Chris Webb" userId="S::c.t.webb@hud.ac.uk::02fadeeb-ad87-4ec2-9de4-daf84960d3dc" providerId="AD" clId="Web-{35B65FD9-B537-B1D6-EE2A-940407395718}" dt="2024-05-22T11:41:15.575" v="8"/>
          <ac:picMkLst>
            <pc:docMk/>
            <pc:sldMk cId="3155532047" sldId="269"/>
            <ac:picMk id="3" creationId="{474409C1-A23D-8E00-AEB5-73FFF31B72AB}"/>
          </ac:picMkLst>
        </pc:picChg>
      </pc:sldChg>
      <pc:sldChg chg="modSp modMedia">
        <pc:chgData name="Chris Webb" userId="S::c.t.webb@hud.ac.uk::02fadeeb-ad87-4ec2-9de4-daf84960d3dc" providerId="AD" clId="Web-{35B65FD9-B537-B1D6-EE2A-940407395718}" dt="2024-05-22T11:41:31.154" v="10"/>
        <pc:sldMkLst>
          <pc:docMk/>
          <pc:sldMk cId="340878677" sldId="270"/>
        </pc:sldMkLst>
        <pc:picChg chg="mod">
          <ac:chgData name="Chris Webb" userId="S::c.t.webb@hud.ac.uk::02fadeeb-ad87-4ec2-9de4-daf84960d3dc" providerId="AD" clId="Web-{35B65FD9-B537-B1D6-EE2A-940407395718}" dt="2024-05-22T11:41:31.154" v="10"/>
          <ac:picMkLst>
            <pc:docMk/>
            <pc:sldMk cId="340878677" sldId="270"/>
            <ac:picMk id="3" creationId="{E73E6E8F-9D2E-2848-605C-E92411DB1FEA}"/>
          </ac:picMkLst>
        </pc:picChg>
      </pc:sldChg>
    </pc:docChg>
  </pc:docChgLst>
  <pc:docChgLst>
    <pc:chgData name="Chris Webb" userId="S::c.t.webb@hud.ac.uk::02fadeeb-ad87-4ec2-9de4-daf84960d3dc" providerId="AD" clId="Web-{21BDD9EE-872F-84DC-20DF-EE11951E617E}"/>
    <pc:docChg chg="modSld">
      <pc:chgData name="Chris Webb" userId="S::c.t.webb@hud.ac.uk::02fadeeb-ad87-4ec2-9de4-daf84960d3dc" providerId="AD" clId="Web-{21BDD9EE-872F-84DC-20DF-EE11951E617E}" dt="2024-06-13T11:12:44.356" v="88" actId="1076"/>
      <pc:docMkLst>
        <pc:docMk/>
      </pc:docMkLst>
      <pc:sldChg chg="addSp delSp modSp delAnim">
        <pc:chgData name="Chris Webb" userId="S::c.t.webb@hud.ac.uk::02fadeeb-ad87-4ec2-9de4-daf84960d3dc" providerId="AD" clId="Web-{21BDD9EE-872F-84DC-20DF-EE11951E617E}" dt="2024-06-13T11:06:18.001" v="5" actId="14100"/>
        <pc:sldMkLst>
          <pc:docMk/>
          <pc:sldMk cId="3728361995" sldId="256"/>
        </pc:sldMkLst>
        <pc:picChg chg="del">
          <ac:chgData name="Chris Webb" userId="S::c.t.webb@hud.ac.uk::02fadeeb-ad87-4ec2-9de4-daf84960d3dc" providerId="AD" clId="Web-{21BDD9EE-872F-84DC-20DF-EE11951E617E}" dt="2024-06-13T11:05:57.672" v="0"/>
          <ac:picMkLst>
            <pc:docMk/>
            <pc:sldMk cId="3728361995" sldId="256"/>
            <ac:picMk id="3" creationId="{81B971D0-81D4-6CBF-2E99-8B70505698A0}"/>
          </ac:picMkLst>
        </pc:picChg>
        <pc:picChg chg="add mod">
          <ac:chgData name="Chris Webb" userId="S::c.t.webb@hud.ac.uk::02fadeeb-ad87-4ec2-9de4-daf84960d3dc" providerId="AD" clId="Web-{21BDD9EE-872F-84DC-20DF-EE11951E617E}" dt="2024-06-13T11:06:18.001" v="5" actId="14100"/>
          <ac:picMkLst>
            <pc:docMk/>
            <pc:sldMk cId="3728361995" sldId="256"/>
            <ac:picMk id="4" creationId="{EC3A077D-FBD0-22A7-B3EB-197541B6CA75}"/>
          </ac:picMkLst>
        </pc:picChg>
      </pc:sldChg>
      <pc:sldChg chg="addSp delSp modSp delAnim">
        <pc:chgData name="Chris Webb" userId="S::c.t.webb@hud.ac.uk::02fadeeb-ad87-4ec2-9de4-daf84960d3dc" providerId="AD" clId="Web-{21BDD9EE-872F-84DC-20DF-EE11951E617E}" dt="2024-06-13T11:06:45.064" v="10" actId="1076"/>
        <pc:sldMkLst>
          <pc:docMk/>
          <pc:sldMk cId="4068719241" sldId="257"/>
        </pc:sldMkLst>
        <pc:picChg chg="del">
          <ac:chgData name="Chris Webb" userId="S::c.t.webb@hud.ac.uk::02fadeeb-ad87-4ec2-9de4-daf84960d3dc" providerId="AD" clId="Web-{21BDD9EE-872F-84DC-20DF-EE11951E617E}" dt="2024-06-13T11:06:20.735" v="6"/>
          <ac:picMkLst>
            <pc:docMk/>
            <pc:sldMk cId="4068719241" sldId="257"/>
            <ac:picMk id="3" creationId="{24AB331D-FF96-A850-D4EC-38CA56869524}"/>
          </ac:picMkLst>
        </pc:picChg>
        <pc:picChg chg="add mod">
          <ac:chgData name="Chris Webb" userId="S::c.t.webb@hud.ac.uk::02fadeeb-ad87-4ec2-9de4-daf84960d3dc" providerId="AD" clId="Web-{21BDD9EE-872F-84DC-20DF-EE11951E617E}" dt="2024-06-13T11:06:45.064" v="10" actId="1076"/>
          <ac:picMkLst>
            <pc:docMk/>
            <pc:sldMk cId="4068719241" sldId="257"/>
            <ac:picMk id="4" creationId="{4423DD85-62E2-681E-2D38-B8A39168AC01}"/>
          </ac:picMkLst>
        </pc:picChg>
      </pc:sldChg>
      <pc:sldChg chg="addSp delSp modSp delAnim">
        <pc:chgData name="Chris Webb" userId="S::c.t.webb@hud.ac.uk::02fadeeb-ad87-4ec2-9de4-daf84960d3dc" providerId="AD" clId="Web-{21BDD9EE-872F-84DC-20DF-EE11951E617E}" dt="2024-06-13T11:08:44.380" v="41" actId="1076"/>
        <pc:sldMkLst>
          <pc:docMk/>
          <pc:sldMk cId="2919218478" sldId="258"/>
        </pc:sldMkLst>
        <pc:picChg chg="del">
          <ac:chgData name="Chris Webb" userId="S::c.t.webb@hud.ac.uk::02fadeeb-ad87-4ec2-9de4-daf84960d3dc" providerId="AD" clId="Web-{21BDD9EE-872F-84DC-20DF-EE11951E617E}" dt="2024-06-13T11:08:19.489" v="35"/>
          <ac:picMkLst>
            <pc:docMk/>
            <pc:sldMk cId="2919218478" sldId="258"/>
            <ac:picMk id="4" creationId="{67BA4A6F-845B-170B-0C16-C4F0565F5E62}"/>
          </ac:picMkLst>
        </pc:picChg>
        <pc:picChg chg="add mod">
          <ac:chgData name="Chris Webb" userId="S::c.t.webb@hud.ac.uk::02fadeeb-ad87-4ec2-9de4-daf84960d3dc" providerId="AD" clId="Web-{21BDD9EE-872F-84DC-20DF-EE11951E617E}" dt="2024-06-13T11:08:44.380" v="41" actId="1076"/>
          <ac:picMkLst>
            <pc:docMk/>
            <pc:sldMk cId="2919218478" sldId="258"/>
            <ac:picMk id="5" creationId="{CC598CBF-10B4-91EA-6603-BBC04B6DE062}"/>
          </ac:picMkLst>
        </pc:picChg>
      </pc:sldChg>
      <pc:sldChg chg="addSp delSp modSp delAnim">
        <pc:chgData name="Chris Webb" userId="S::c.t.webb@hud.ac.uk::02fadeeb-ad87-4ec2-9de4-daf84960d3dc" providerId="AD" clId="Web-{21BDD9EE-872F-84DC-20DF-EE11951E617E}" dt="2024-06-13T11:07:39.628" v="25" actId="1076"/>
        <pc:sldMkLst>
          <pc:docMk/>
          <pc:sldMk cId="3613457313" sldId="259"/>
        </pc:sldMkLst>
        <pc:picChg chg="del">
          <ac:chgData name="Chris Webb" userId="S::c.t.webb@hud.ac.uk::02fadeeb-ad87-4ec2-9de4-daf84960d3dc" providerId="AD" clId="Web-{21BDD9EE-872F-84DC-20DF-EE11951E617E}" dt="2024-06-13T11:07:15.471" v="18"/>
          <ac:picMkLst>
            <pc:docMk/>
            <pc:sldMk cId="3613457313" sldId="259"/>
            <ac:picMk id="4" creationId="{C1B336FD-F0D3-41FC-3BF5-770D0039DD6D}"/>
          </ac:picMkLst>
        </pc:picChg>
        <pc:picChg chg="add mod">
          <ac:chgData name="Chris Webb" userId="S::c.t.webb@hud.ac.uk::02fadeeb-ad87-4ec2-9de4-daf84960d3dc" providerId="AD" clId="Web-{21BDD9EE-872F-84DC-20DF-EE11951E617E}" dt="2024-06-13T11:07:39.628" v="25" actId="1076"/>
          <ac:picMkLst>
            <pc:docMk/>
            <pc:sldMk cId="3613457313" sldId="259"/>
            <ac:picMk id="7" creationId="{913D54D6-92BC-46AB-B252-42B6EDE80BF1}"/>
          </ac:picMkLst>
        </pc:picChg>
      </pc:sldChg>
      <pc:sldChg chg="addSp delSp modSp delAnim">
        <pc:chgData name="Chris Webb" userId="S::c.t.webb@hud.ac.uk::02fadeeb-ad87-4ec2-9de4-daf84960d3dc" providerId="AD" clId="Web-{21BDD9EE-872F-84DC-20DF-EE11951E617E}" dt="2024-06-13T11:07:11.487" v="17" actId="1076"/>
        <pc:sldMkLst>
          <pc:docMk/>
          <pc:sldMk cId="253837580" sldId="260"/>
        </pc:sldMkLst>
        <pc:picChg chg="del">
          <ac:chgData name="Chris Webb" userId="S::c.t.webb@hud.ac.uk::02fadeeb-ad87-4ec2-9de4-daf84960d3dc" providerId="AD" clId="Web-{21BDD9EE-872F-84DC-20DF-EE11951E617E}" dt="2024-06-13T11:06:48.314" v="11"/>
          <ac:picMkLst>
            <pc:docMk/>
            <pc:sldMk cId="253837580" sldId="260"/>
            <ac:picMk id="5" creationId="{C676CFFA-E3F3-4CAE-C842-50300A98C656}"/>
          </ac:picMkLst>
        </pc:picChg>
        <pc:picChg chg="add mod">
          <ac:chgData name="Chris Webb" userId="S::c.t.webb@hud.ac.uk::02fadeeb-ad87-4ec2-9de4-daf84960d3dc" providerId="AD" clId="Web-{21BDD9EE-872F-84DC-20DF-EE11951E617E}" dt="2024-06-13T11:07:11.487" v="17" actId="1076"/>
          <ac:picMkLst>
            <pc:docMk/>
            <pc:sldMk cId="253837580" sldId="260"/>
            <ac:picMk id="8" creationId="{4FAF6F25-58FC-CEAA-9AF9-4343CC10E348}"/>
          </ac:picMkLst>
        </pc:picChg>
      </pc:sldChg>
      <pc:sldChg chg="addSp delSp modSp delAnim">
        <pc:chgData name="Chris Webb" userId="S::c.t.webb@hud.ac.uk::02fadeeb-ad87-4ec2-9de4-daf84960d3dc" providerId="AD" clId="Web-{21BDD9EE-872F-84DC-20DF-EE11951E617E}" dt="2024-06-13T11:08:15.926" v="34" actId="1076"/>
        <pc:sldMkLst>
          <pc:docMk/>
          <pc:sldMk cId="1446620804" sldId="261"/>
        </pc:sldMkLst>
        <pc:spChg chg="mod">
          <ac:chgData name="Chris Webb" userId="S::c.t.webb@hud.ac.uk::02fadeeb-ad87-4ec2-9de4-daf84960d3dc" providerId="AD" clId="Web-{21BDD9EE-872F-84DC-20DF-EE11951E617E}" dt="2024-06-13T11:08:13.348" v="33" actId="1076"/>
          <ac:spMkLst>
            <pc:docMk/>
            <pc:sldMk cId="1446620804" sldId="261"/>
            <ac:spMk id="2" creationId="{478BAF7E-78C5-E4EC-7A2E-D2B8745254DB}"/>
          </ac:spMkLst>
        </pc:spChg>
        <pc:picChg chg="del">
          <ac:chgData name="Chris Webb" userId="S::c.t.webb@hud.ac.uk::02fadeeb-ad87-4ec2-9de4-daf84960d3dc" providerId="AD" clId="Web-{21BDD9EE-872F-84DC-20DF-EE11951E617E}" dt="2024-06-13T11:07:43.237" v="26"/>
          <ac:picMkLst>
            <pc:docMk/>
            <pc:sldMk cId="1446620804" sldId="261"/>
            <ac:picMk id="3" creationId="{301441FC-DD2B-DC9A-A955-70537D94F4C5}"/>
          </ac:picMkLst>
        </pc:picChg>
        <pc:picChg chg="add mod">
          <ac:chgData name="Chris Webb" userId="S::c.t.webb@hud.ac.uk::02fadeeb-ad87-4ec2-9de4-daf84960d3dc" providerId="AD" clId="Web-{21BDD9EE-872F-84DC-20DF-EE11951E617E}" dt="2024-06-13T11:08:15.926" v="34" actId="1076"/>
          <ac:picMkLst>
            <pc:docMk/>
            <pc:sldMk cId="1446620804" sldId="261"/>
            <ac:picMk id="4" creationId="{09784301-3E05-5BE7-9E35-1849BD810728}"/>
          </ac:picMkLst>
        </pc:picChg>
      </pc:sldChg>
      <pc:sldChg chg="addSp delSp modSp delAnim">
        <pc:chgData name="Chris Webb" userId="S::c.t.webb@hud.ac.uk::02fadeeb-ad87-4ec2-9de4-daf84960d3dc" providerId="AD" clId="Web-{21BDD9EE-872F-84DC-20DF-EE11951E617E}" dt="2024-06-13T11:09:23.944" v="47" actId="14100"/>
        <pc:sldMkLst>
          <pc:docMk/>
          <pc:sldMk cId="261896075" sldId="262"/>
        </pc:sldMkLst>
        <pc:picChg chg="del">
          <ac:chgData name="Chris Webb" userId="S::c.t.webb@hud.ac.uk::02fadeeb-ad87-4ec2-9de4-daf84960d3dc" providerId="AD" clId="Web-{21BDD9EE-872F-84DC-20DF-EE11951E617E}" dt="2024-06-13T11:08:47.708" v="42"/>
          <ac:picMkLst>
            <pc:docMk/>
            <pc:sldMk cId="261896075" sldId="262"/>
            <ac:picMk id="3" creationId="{AF8029ED-A304-D0B8-1881-76EF9C56E269}"/>
          </ac:picMkLst>
        </pc:picChg>
        <pc:picChg chg="add mod">
          <ac:chgData name="Chris Webb" userId="S::c.t.webb@hud.ac.uk::02fadeeb-ad87-4ec2-9de4-daf84960d3dc" providerId="AD" clId="Web-{21BDD9EE-872F-84DC-20DF-EE11951E617E}" dt="2024-06-13T11:09:23.944" v="47" actId="14100"/>
          <ac:picMkLst>
            <pc:docMk/>
            <pc:sldMk cId="261896075" sldId="262"/>
            <ac:picMk id="4" creationId="{D7ABECAA-65D6-9A58-9084-3BB45B9340AB}"/>
          </ac:picMkLst>
        </pc:picChg>
      </pc:sldChg>
      <pc:sldChg chg="addSp delSp modSp delAnim">
        <pc:chgData name="Chris Webb" userId="S::c.t.webb@hud.ac.uk::02fadeeb-ad87-4ec2-9de4-daf84960d3dc" providerId="AD" clId="Web-{21BDD9EE-872F-84DC-20DF-EE11951E617E}" dt="2024-06-13T11:09:58.788" v="54" actId="1076"/>
        <pc:sldMkLst>
          <pc:docMk/>
          <pc:sldMk cId="1914220307" sldId="263"/>
        </pc:sldMkLst>
        <pc:picChg chg="del">
          <ac:chgData name="Chris Webb" userId="S::c.t.webb@hud.ac.uk::02fadeeb-ad87-4ec2-9de4-daf84960d3dc" providerId="AD" clId="Web-{21BDD9EE-872F-84DC-20DF-EE11951E617E}" dt="2024-06-13T11:09:29.084" v="48"/>
          <ac:picMkLst>
            <pc:docMk/>
            <pc:sldMk cId="1914220307" sldId="263"/>
            <ac:picMk id="4" creationId="{F58CF4C9-8EB3-F454-272F-09EE24E613A0}"/>
          </ac:picMkLst>
        </pc:picChg>
        <pc:picChg chg="add mod">
          <ac:chgData name="Chris Webb" userId="S::c.t.webb@hud.ac.uk::02fadeeb-ad87-4ec2-9de4-daf84960d3dc" providerId="AD" clId="Web-{21BDD9EE-872F-84DC-20DF-EE11951E617E}" dt="2024-06-13T11:09:58.788" v="54" actId="1076"/>
          <ac:picMkLst>
            <pc:docMk/>
            <pc:sldMk cId="1914220307" sldId="263"/>
            <ac:picMk id="10" creationId="{D0F4AD6E-6980-EF37-D32C-95BABA97F23E}"/>
          </ac:picMkLst>
        </pc:picChg>
      </pc:sldChg>
      <pc:sldChg chg="addSp delSp modSp delAnim">
        <pc:chgData name="Chris Webb" userId="S::c.t.webb@hud.ac.uk::02fadeeb-ad87-4ec2-9de4-daf84960d3dc" providerId="AD" clId="Web-{21BDD9EE-872F-84DC-20DF-EE11951E617E}" dt="2024-06-13T11:10:19.180" v="59" actId="1076"/>
        <pc:sldMkLst>
          <pc:docMk/>
          <pc:sldMk cId="2218461452" sldId="265"/>
        </pc:sldMkLst>
        <pc:picChg chg="del">
          <ac:chgData name="Chris Webb" userId="S::c.t.webb@hud.ac.uk::02fadeeb-ad87-4ec2-9de4-daf84960d3dc" providerId="AD" clId="Web-{21BDD9EE-872F-84DC-20DF-EE11951E617E}" dt="2024-06-13T11:10:01.898" v="55"/>
          <ac:picMkLst>
            <pc:docMk/>
            <pc:sldMk cId="2218461452" sldId="265"/>
            <ac:picMk id="3" creationId="{C6DD9291-4547-3D4A-8539-B1A7689ADC03}"/>
          </ac:picMkLst>
        </pc:picChg>
        <pc:picChg chg="add mod">
          <ac:chgData name="Chris Webb" userId="S::c.t.webb@hud.ac.uk::02fadeeb-ad87-4ec2-9de4-daf84960d3dc" providerId="AD" clId="Web-{21BDD9EE-872F-84DC-20DF-EE11951E617E}" dt="2024-06-13T11:10:19.180" v="59" actId="1076"/>
          <ac:picMkLst>
            <pc:docMk/>
            <pc:sldMk cId="2218461452" sldId="265"/>
            <ac:picMk id="4" creationId="{2798764F-EAA6-DAFA-BD5F-815636ECA369}"/>
          </ac:picMkLst>
        </pc:picChg>
      </pc:sldChg>
      <pc:sldChg chg="addSp delSp modSp delAnim">
        <pc:chgData name="Chris Webb" userId="S::c.t.webb@hud.ac.uk::02fadeeb-ad87-4ec2-9de4-daf84960d3dc" providerId="AD" clId="Web-{21BDD9EE-872F-84DC-20DF-EE11951E617E}" dt="2024-06-13T11:10:49.821" v="66" actId="1076"/>
        <pc:sldMkLst>
          <pc:docMk/>
          <pc:sldMk cId="235319682" sldId="267"/>
        </pc:sldMkLst>
        <pc:picChg chg="del">
          <ac:chgData name="Chris Webb" userId="S::c.t.webb@hud.ac.uk::02fadeeb-ad87-4ec2-9de4-daf84960d3dc" providerId="AD" clId="Web-{21BDD9EE-872F-84DC-20DF-EE11951E617E}" dt="2024-06-13T11:10:21.805" v="60"/>
          <ac:picMkLst>
            <pc:docMk/>
            <pc:sldMk cId="235319682" sldId="267"/>
            <ac:picMk id="9" creationId="{615DDC44-A272-BF95-005D-C5E33F633D03}"/>
          </ac:picMkLst>
        </pc:picChg>
        <pc:picChg chg="add mod">
          <ac:chgData name="Chris Webb" userId="S::c.t.webb@hud.ac.uk::02fadeeb-ad87-4ec2-9de4-daf84960d3dc" providerId="AD" clId="Web-{21BDD9EE-872F-84DC-20DF-EE11951E617E}" dt="2024-06-13T11:10:49.821" v="66" actId="1076"/>
          <ac:picMkLst>
            <pc:docMk/>
            <pc:sldMk cId="235319682" sldId="267"/>
            <ac:picMk id="10" creationId="{F126BD00-9B49-C6AE-E9C0-5501FF5EDA06}"/>
          </ac:picMkLst>
        </pc:picChg>
      </pc:sldChg>
      <pc:sldChg chg="addSp delSp modSp delAnim">
        <pc:chgData name="Chris Webb" userId="S::c.t.webb@hud.ac.uk::02fadeeb-ad87-4ec2-9de4-daf84960d3dc" providerId="AD" clId="Web-{21BDD9EE-872F-84DC-20DF-EE11951E617E}" dt="2024-06-13T11:11:14.619" v="71" actId="1076"/>
        <pc:sldMkLst>
          <pc:docMk/>
          <pc:sldMk cId="1015868853" sldId="268"/>
        </pc:sldMkLst>
        <pc:picChg chg="del">
          <ac:chgData name="Chris Webb" userId="S::c.t.webb@hud.ac.uk::02fadeeb-ad87-4ec2-9de4-daf84960d3dc" providerId="AD" clId="Web-{21BDD9EE-872F-84DC-20DF-EE11951E617E}" dt="2024-06-13T11:10:53.681" v="67"/>
          <ac:picMkLst>
            <pc:docMk/>
            <pc:sldMk cId="1015868853" sldId="268"/>
            <ac:picMk id="3" creationId="{63D20FDD-5605-7D85-2993-86CB252BCFD2}"/>
          </ac:picMkLst>
        </pc:picChg>
        <pc:picChg chg="add mod">
          <ac:chgData name="Chris Webb" userId="S::c.t.webb@hud.ac.uk::02fadeeb-ad87-4ec2-9de4-daf84960d3dc" providerId="AD" clId="Web-{21BDD9EE-872F-84DC-20DF-EE11951E617E}" dt="2024-06-13T11:11:14.619" v="71" actId="1076"/>
          <ac:picMkLst>
            <pc:docMk/>
            <pc:sldMk cId="1015868853" sldId="268"/>
            <ac:picMk id="4" creationId="{28C330BB-68B8-5C61-4A01-A2CBB80083E5}"/>
          </ac:picMkLst>
        </pc:picChg>
      </pc:sldChg>
      <pc:sldChg chg="addSp delSp modSp delAnim">
        <pc:chgData name="Chris Webb" userId="S::c.t.webb@hud.ac.uk::02fadeeb-ad87-4ec2-9de4-daf84960d3dc" providerId="AD" clId="Web-{21BDD9EE-872F-84DC-20DF-EE11951E617E}" dt="2024-06-13T11:11:41.604" v="78" actId="1076"/>
        <pc:sldMkLst>
          <pc:docMk/>
          <pc:sldMk cId="3155532047" sldId="269"/>
        </pc:sldMkLst>
        <pc:picChg chg="del">
          <ac:chgData name="Chris Webb" userId="S::c.t.webb@hud.ac.uk::02fadeeb-ad87-4ec2-9de4-daf84960d3dc" providerId="AD" clId="Web-{21BDD9EE-872F-84DC-20DF-EE11951E617E}" dt="2024-06-13T11:11:18.838" v="72"/>
          <ac:picMkLst>
            <pc:docMk/>
            <pc:sldMk cId="3155532047" sldId="269"/>
            <ac:picMk id="3" creationId="{474409C1-A23D-8E00-AEB5-73FFF31B72AB}"/>
          </ac:picMkLst>
        </pc:picChg>
        <pc:picChg chg="add mod">
          <ac:chgData name="Chris Webb" userId="S::c.t.webb@hud.ac.uk::02fadeeb-ad87-4ec2-9de4-daf84960d3dc" providerId="AD" clId="Web-{21BDD9EE-872F-84DC-20DF-EE11951E617E}" dt="2024-06-13T11:11:41.604" v="78" actId="1076"/>
          <ac:picMkLst>
            <pc:docMk/>
            <pc:sldMk cId="3155532047" sldId="269"/>
            <ac:picMk id="9" creationId="{7B26C4E7-60FB-DCFA-C03A-AF6FACC0D034}"/>
          </ac:picMkLst>
        </pc:picChg>
      </pc:sldChg>
      <pc:sldChg chg="addSp delSp modSp delAnim">
        <pc:chgData name="Chris Webb" userId="S::c.t.webb@hud.ac.uk::02fadeeb-ad87-4ec2-9de4-daf84960d3dc" providerId="AD" clId="Web-{21BDD9EE-872F-84DC-20DF-EE11951E617E}" dt="2024-06-13T11:12:44.356" v="88" actId="1076"/>
        <pc:sldMkLst>
          <pc:docMk/>
          <pc:sldMk cId="340878677" sldId="270"/>
        </pc:sldMkLst>
        <pc:picChg chg="del">
          <ac:chgData name="Chris Webb" userId="S::c.t.webb@hud.ac.uk::02fadeeb-ad87-4ec2-9de4-daf84960d3dc" providerId="AD" clId="Web-{21BDD9EE-872F-84DC-20DF-EE11951E617E}" dt="2024-06-13T11:11:45.198" v="79"/>
          <ac:picMkLst>
            <pc:docMk/>
            <pc:sldMk cId="340878677" sldId="270"/>
            <ac:picMk id="3" creationId="{E73E6E8F-9D2E-2848-605C-E92411DB1FEA}"/>
          </ac:picMkLst>
        </pc:picChg>
        <pc:picChg chg="add mod">
          <ac:chgData name="Chris Webb" userId="S::c.t.webb@hud.ac.uk::02fadeeb-ad87-4ec2-9de4-daf84960d3dc" providerId="AD" clId="Web-{21BDD9EE-872F-84DC-20DF-EE11951E617E}" dt="2024-06-13T11:12:44.356" v="88" actId="1076"/>
          <ac:picMkLst>
            <pc:docMk/>
            <pc:sldMk cId="340878677" sldId="270"/>
            <ac:picMk id="9" creationId="{DAE5E063-DA57-FB69-F1D6-C1199AEF4D79}"/>
          </ac:picMkLst>
        </pc:picChg>
      </pc:sldChg>
    </pc:docChg>
  </pc:docChgLst>
  <pc:docChgLst>
    <pc:chgData name="Chris Webb" userId="S::c.t.webb@hud.ac.uk::02fadeeb-ad87-4ec2-9de4-daf84960d3dc" providerId="AD" clId="Web-{1D41BB7F-950B-6945-9200-AC9157D9062C}"/>
    <pc:docChg chg="modSld">
      <pc:chgData name="Chris Webb" userId="S::c.t.webb@hud.ac.uk::02fadeeb-ad87-4ec2-9de4-daf84960d3dc" providerId="AD" clId="Web-{1D41BB7F-950B-6945-9200-AC9157D9062C}" dt="2024-04-30T15:38:16.923" v="76"/>
      <pc:docMkLst>
        <pc:docMk/>
      </pc:docMkLst>
      <pc:sldChg chg="addSp modSp modMedia addAnim">
        <pc:chgData name="Chris Webb" userId="S::c.t.webb@hud.ac.uk::02fadeeb-ad87-4ec2-9de4-daf84960d3dc" providerId="AD" clId="Web-{1D41BB7F-950B-6945-9200-AC9157D9062C}" dt="2024-04-30T15:28:26.737" v="4"/>
        <pc:sldMkLst>
          <pc:docMk/>
          <pc:sldMk cId="3728361995" sldId="256"/>
        </pc:sldMkLst>
        <pc:picChg chg="add mod">
          <ac:chgData name="Chris Webb" userId="S::c.t.webb@hud.ac.uk::02fadeeb-ad87-4ec2-9de4-daf84960d3dc" providerId="AD" clId="Web-{1D41BB7F-950B-6945-9200-AC9157D9062C}" dt="2024-04-30T15:28:26.737" v="4"/>
          <ac:picMkLst>
            <pc:docMk/>
            <pc:sldMk cId="3728361995" sldId="256"/>
            <ac:picMk id="3" creationId="{81B971D0-81D4-6CBF-2E99-8B70505698A0}"/>
          </ac:picMkLst>
        </pc:picChg>
      </pc:sldChg>
      <pc:sldChg chg="addSp modSp modMedia addAnim">
        <pc:chgData name="Chris Webb" userId="S::c.t.webb@hud.ac.uk::02fadeeb-ad87-4ec2-9de4-daf84960d3dc" providerId="AD" clId="Web-{1D41BB7F-950B-6945-9200-AC9157D9062C}" dt="2024-04-30T15:28:53.394" v="11"/>
        <pc:sldMkLst>
          <pc:docMk/>
          <pc:sldMk cId="4068719241" sldId="257"/>
        </pc:sldMkLst>
        <pc:spChg chg="mod">
          <ac:chgData name="Chris Webb" userId="S::c.t.webb@hud.ac.uk::02fadeeb-ad87-4ec2-9de4-daf84960d3dc" providerId="AD" clId="Web-{1D41BB7F-950B-6945-9200-AC9157D9062C}" dt="2024-04-30T15:28:34.425" v="5" actId="1076"/>
          <ac:spMkLst>
            <pc:docMk/>
            <pc:sldMk cId="4068719241" sldId="257"/>
            <ac:spMk id="14" creationId="{6FD1F35D-3FA6-4E1F-C59B-56FEB72401AF}"/>
          </ac:spMkLst>
        </pc:spChg>
        <pc:picChg chg="add mod">
          <ac:chgData name="Chris Webb" userId="S::c.t.webb@hud.ac.uk::02fadeeb-ad87-4ec2-9de4-daf84960d3dc" providerId="AD" clId="Web-{1D41BB7F-950B-6945-9200-AC9157D9062C}" dt="2024-04-30T15:28:53.394" v="11"/>
          <ac:picMkLst>
            <pc:docMk/>
            <pc:sldMk cId="4068719241" sldId="257"/>
            <ac:picMk id="3" creationId="{24AB331D-FF96-A850-D4EC-38CA56869524}"/>
          </ac:picMkLst>
        </pc:picChg>
      </pc:sldChg>
      <pc:sldChg chg="addSp modSp modMedia addAnim">
        <pc:chgData name="Chris Webb" userId="S::c.t.webb@hud.ac.uk::02fadeeb-ad87-4ec2-9de4-daf84960d3dc" providerId="AD" clId="Web-{1D41BB7F-950B-6945-9200-AC9157D9062C}" dt="2024-04-30T15:31:01.038" v="37"/>
        <pc:sldMkLst>
          <pc:docMk/>
          <pc:sldMk cId="2919218478" sldId="258"/>
        </pc:sldMkLst>
        <pc:picChg chg="add mod">
          <ac:chgData name="Chris Webb" userId="S::c.t.webb@hud.ac.uk::02fadeeb-ad87-4ec2-9de4-daf84960d3dc" providerId="AD" clId="Web-{1D41BB7F-950B-6945-9200-AC9157D9062C}" dt="2024-04-30T15:31:01.038" v="37"/>
          <ac:picMkLst>
            <pc:docMk/>
            <pc:sldMk cId="2919218478" sldId="258"/>
            <ac:picMk id="4" creationId="{67BA4A6F-845B-170B-0C16-C4F0565F5E62}"/>
          </ac:picMkLst>
        </pc:picChg>
      </pc:sldChg>
      <pc:sldChg chg="addSp modSp modMedia addAnim">
        <pc:chgData name="Chris Webb" userId="S::c.t.webb@hud.ac.uk::02fadeeb-ad87-4ec2-9de4-daf84960d3dc" providerId="AD" clId="Web-{1D41BB7F-950B-6945-9200-AC9157D9062C}" dt="2024-04-30T15:29:58.333" v="24"/>
        <pc:sldMkLst>
          <pc:docMk/>
          <pc:sldMk cId="3613457313" sldId="259"/>
        </pc:sldMkLst>
        <pc:picChg chg="add mod">
          <ac:chgData name="Chris Webb" userId="S::c.t.webb@hud.ac.uk::02fadeeb-ad87-4ec2-9de4-daf84960d3dc" providerId="AD" clId="Web-{1D41BB7F-950B-6945-9200-AC9157D9062C}" dt="2024-04-30T15:29:58.333" v="24"/>
          <ac:picMkLst>
            <pc:docMk/>
            <pc:sldMk cId="3613457313" sldId="259"/>
            <ac:picMk id="4" creationId="{C1B336FD-F0D3-41FC-3BF5-770D0039DD6D}"/>
          </ac:picMkLst>
        </pc:picChg>
      </pc:sldChg>
      <pc:sldChg chg="addSp modSp modMedia addAnim">
        <pc:chgData name="Chris Webb" userId="S::c.t.webb@hud.ac.uk::02fadeeb-ad87-4ec2-9de4-daf84960d3dc" providerId="AD" clId="Web-{1D41BB7F-950B-6945-9200-AC9157D9062C}" dt="2024-04-30T15:29:22.738" v="19"/>
        <pc:sldMkLst>
          <pc:docMk/>
          <pc:sldMk cId="253837580" sldId="260"/>
        </pc:sldMkLst>
        <pc:picChg chg="add mod">
          <ac:chgData name="Chris Webb" userId="S::c.t.webb@hud.ac.uk::02fadeeb-ad87-4ec2-9de4-daf84960d3dc" providerId="AD" clId="Web-{1D41BB7F-950B-6945-9200-AC9157D9062C}" dt="2024-04-30T15:29:22.738" v="19"/>
          <ac:picMkLst>
            <pc:docMk/>
            <pc:sldMk cId="253837580" sldId="260"/>
            <ac:picMk id="5" creationId="{C676CFFA-E3F3-4CAE-C842-50300A98C656}"/>
          </ac:picMkLst>
        </pc:picChg>
      </pc:sldChg>
      <pc:sldChg chg="addSp modSp modMedia addAnim">
        <pc:chgData name="Chris Webb" userId="S::c.t.webb@hud.ac.uk::02fadeeb-ad87-4ec2-9de4-daf84960d3dc" providerId="AD" clId="Web-{1D41BB7F-950B-6945-9200-AC9157D9062C}" dt="2024-04-30T15:30:29.537" v="31"/>
        <pc:sldMkLst>
          <pc:docMk/>
          <pc:sldMk cId="1446620804" sldId="261"/>
        </pc:sldMkLst>
        <pc:picChg chg="add mod">
          <ac:chgData name="Chris Webb" userId="S::c.t.webb@hud.ac.uk::02fadeeb-ad87-4ec2-9de4-daf84960d3dc" providerId="AD" clId="Web-{1D41BB7F-950B-6945-9200-AC9157D9062C}" dt="2024-04-30T15:30:29.537" v="31"/>
          <ac:picMkLst>
            <pc:docMk/>
            <pc:sldMk cId="1446620804" sldId="261"/>
            <ac:picMk id="3" creationId="{301441FC-DD2B-DC9A-A955-70537D94F4C5}"/>
          </ac:picMkLst>
        </pc:picChg>
      </pc:sldChg>
      <pc:sldChg chg="addSp modSp modMedia addAnim">
        <pc:chgData name="Chris Webb" userId="S::c.t.webb@hud.ac.uk::02fadeeb-ad87-4ec2-9de4-daf84960d3dc" providerId="AD" clId="Web-{1D41BB7F-950B-6945-9200-AC9157D9062C}" dt="2024-04-30T15:31:35.117" v="43"/>
        <pc:sldMkLst>
          <pc:docMk/>
          <pc:sldMk cId="261896075" sldId="262"/>
        </pc:sldMkLst>
        <pc:picChg chg="add mod">
          <ac:chgData name="Chris Webb" userId="S::c.t.webb@hud.ac.uk::02fadeeb-ad87-4ec2-9de4-daf84960d3dc" providerId="AD" clId="Web-{1D41BB7F-950B-6945-9200-AC9157D9062C}" dt="2024-04-30T15:31:35.117" v="43"/>
          <ac:picMkLst>
            <pc:docMk/>
            <pc:sldMk cId="261896075" sldId="262"/>
            <ac:picMk id="3" creationId="{AF8029ED-A304-D0B8-1881-76EF9C56E269}"/>
          </ac:picMkLst>
        </pc:picChg>
      </pc:sldChg>
      <pc:sldChg chg="addSp modSp modMedia addAnim">
        <pc:chgData name="Chris Webb" userId="S::c.t.webb@hud.ac.uk::02fadeeb-ad87-4ec2-9de4-daf84960d3dc" providerId="AD" clId="Web-{1D41BB7F-950B-6945-9200-AC9157D9062C}" dt="2024-04-30T15:32:05.914" v="49"/>
        <pc:sldMkLst>
          <pc:docMk/>
          <pc:sldMk cId="1914220307" sldId="263"/>
        </pc:sldMkLst>
        <pc:picChg chg="add mod">
          <ac:chgData name="Chris Webb" userId="S::c.t.webb@hud.ac.uk::02fadeeb-ad87-4ec2-9de4-daf84960d3dc" providerId="AD" clId="Web-{1D41BB7F-950B-6945-9200-AC9157D9062C}" dt="2024-04-30T15:32:05.914" v="49"/>
          <ac:picMkLst>
            <pc:docMk/>
            <pc:sldMk cId="1914220307" sldId="263"/>
            <ac:picMk id="4" creationId="{F58CF4C9-8EB3-F454-272F-09EE24E613A0}"/>
          </ac:picMkLst>
        </pc:picChg>
      </pc:sldChg>
      <pc:sldChg chg="addSp modSp modMedia addAnim">
        <pc:chgData name="Chris Webb" userId="S::c.t.webb@hud.ac.uk::02fadeeb-ad87-4ec2-9de4-daf84960d3dc" providerId="AD" clId="Web-{1D41BB7F-950B-6945-9200-AC9157D9062C}" dt="2024-04-30T15:32:51.478" v="60"/>
        <pc:sldMkLst>
          <pc:docMk/>
          <pc:sldMk cId="2218461452" sldId="265"/>
        </pc:sldMkLst>
        <pc:spChg chg="mod">
          <ac:chgData name="Chris Webb" userId="S::c.t.webb@hud.ac.uk::02fadeeb-ad87-4ec2-9de4-daf84960d3dc" providerId="AD" clId="Web-{1D41BB7F-950B-6945-9200-AC9157D9062C}" dt="2024-04-30T15:32:42.134" v="57" actId="1076"/>
          <ac:spMkLst>
            <pc:docMk/>
            <pc:sldMk cId="2218461452" sldId="265"/>
            <ac:spMk id="2" creationId="{A9A45876-1E07-DB0D-0EAF-AC749611C71A}"/>
          </ac:spMkLst>
        </pc:spChg>
        <pc:picChg chg="add mod">
          <ac:chgData name="Chris Webb" userId="S::c.t.webb@hud.ac.uk::02fadeeb-ad87-4ec2-9de4-daf84960d3dc" providerId="AD" clId="Web-{1D41BB7F-950B-6945-9200-AC9157D9062C}" dt="2024-04-30T15:32:51.478" v="60"/>
          <ac:picMkLst>
            <pc:docMk/>
            <pc:sldMk cId="2218461452" sldId="265"/>
            <ac:picMk id="3" creationId="{C6DD9291-4547-3D4A-8539-B1A7689ADC03}"/>
          </ac:picMkLst>
        </pc:picChg>
      </pc:sldChg>
      <pc:sldChg chg="addSp modSp modMedia addAnim">
        <pc:chgData name="Chris Webb" userId="S::c.t.webb@hud.ac.uk::02fadeeb-ad87-4ec2-9de4-daf84960d3dc" providerId="AD" clId="Web-{1D41BB7F-950B-6945-9200-AC9157D9062C}" dt="2024-04-30T15:33:24.588" v="66"/>
        <pc:sldMkLst>
          <pc:docMk/>
          <pc:sldMk cId="235319682" sldId="267"/>
        </pc:sldMkLst>
        <pc:picChg chg="add mod">
          <ac:chgData name="Chris Webb" userId="S::c.t.webb@hud.ac.uk::02fadeeb-ad87-4ec2-9de4-daf84960d3dc" providerId="AD" clId="Web-{1D41BB7F-950B-6945-9200-AC9157D9062C}" dt="2024-04-30T15:33:24.588" v="66"/>
          <ac:picMkLst>
            <pc:docMk/>
            <pc:sldMk cId="235319682" sldId="267"/>
            <ac:picMk id="9" creationId="{615DDC44-A272-BF95-005D-C5E33F633D03}"/>
          </ac:picMkLst>
        </pc:picChg>
      </pc:sldChg>
      <pc:sldChg chg="addSp modSp modMedia addAnim">
        <pc:chgData name="Chris Webb" userId="S::c.t.webb@hud.ac.uk::02fadeeb-ad87-4ec2-9de4-daf84960d3dc" providerId="AD" clId="Web-{1D41BB7F-950B-6945-9200-AC9157D9062C}" dt="2024-04-30T15:33:51.886" v="70"/>
        <pc:sldMkLst>
          <pc:docMk/>
          <pc:sldMk cId="1015868853" sldId="268"/>
        </pc:sldMkLst>
        <pc:picChg chg="add mod">
          <ac:chgData name="Chris Webb" userId="S::c.t.webb@hud.ac.uk::02fadeeb-ad87-4ec2-9de4-daf84960d3dc" providerId="AD" clId="Web-{1D41BB7F-950B-6945-9200-AC9157D9062C}" dt="2024-04-30T15:33:51.886" v="70"/>
          <ac:picMkLst>
            <pc:docMk/>
            <pc:sldMk cId="1015868853" sldId="268"/>
            <ac:picMk id="3" creationId="{63D20FDD-5605-7D85-2993-86CB252BCFD2}"/>
          </ac:picMkLst>
        </pc:picChg>
      </pc:sldChg>
      <pc:sldChg chg="addSp modSp modMedia addAnim">
        <pc:chgData name="Chris Webb" userId="S::c.t.webb@hud.ac.uk::02fadeeb-ad87-4ec2-9de4-daf84960d3dc" providerId="AD" clId="Web-{1D41BB7F-950B-6945-9200-AC9157D9062C}" dt="2024-04-30T15:38:16.923" v="76"/>
        <pc:sldMkLst>
          <pc:docMk/>
          <pc:sldMk cId="340878677" sldId="270"/>
        </pc:sldMkLst>
        <pc:picChg chg="add mod">
          <ac:chgData name="Chris Webb" userId="S::c.t.webb@hud.ac.uk::02fadeeb-ad87-4ec2-9de4-daf84960d3dc" providerId="AD" clId="Web-{1D41BB7F-950B-6945-9200-AC9157D9062C}" dt="2024-04-30T15:38:16.923" v="76"/>
          <ac:picMkLst>
            <pc:docMk/>
            <pc:sldMk cId="340878677" sldId="270"/>
            <ac:picMk id="3" creationId="{E73E6E8F-9D2E-2848-605C-E92411DB1FEA}"/>
          </ac:picMkLst>
        </pc:picChg>
      </pc:sldChg>
    </pc:docChg>
  </pc:docChgLst>
  <pc:docChgLst>
    <pc:chgData name="Chris Webb" userId="S::c.t.webb@hud.ac.uk::02fadeeb-ad87-4ec2-9de4-daf84960d3dc" providerId="AD" clId="Web-{717D1469-2849-986E-FFDC-E6662E062AD1}"/>
    <pc:docChg chg="modSld">
      <pc:chgData name="Chris Webb" userId="S::c.t.webb@hud.ac.uk::02fadeeb-ad87-4ec2-9de4-daf84960d3dc" providerId="AD" clId="Web-{717D1469-2849-986E-FFDC-E6662E062AD1}" dt="2024-05-22T11:39:53.356" v="6"/>
      <pc:docMkLst>
        <pc:docMk/>
      </pc:docMkLst>
      <pc:sldChg chg="modSp modMedia">
        <pc:chgData name="Chris Webb" userId="S::c.t.webb@hud.ac.uk::02fadeeb-ad87-4ec2-9de4-daf84960d3dc" providerId="AD" clId="Web-{717D1469-2849-986E-FFDC-E6662E062AD1}" dt="2024-05-22T11:38:54.933" v="2"/>
        <pc:sldMkLst>
          <pc:docMk/>
          <pc:sldMk cId="261896075" sldId="262"/>
        </pc:sldMkLst>
        <pc:picChg chg="mod">
          <ac:chgData name="Chris Webb" userId="S::c.t.webb@hud.ac.uk::02fadeeb-ad87-4ec2-9de4-daf84960d3dc" providerId="AD" clId="Web-{717D1469-2849-986E-FFDC-E6662E062AD1}" dt="2024-05-22T11:38:54.933" v="2"/>
          <ac:picMkLst>
            <pc:docMk/>
            <pc:sldMk cId="261896075" sldId="262"/>
            <ac:picMk id="3" creationId="{AF8029ED-A304-D0B8-1881-76EF9C56E269}"/>
          </ac:picMkLst>
        </pc:picChg>
      </pc:sldChg>
      <pc:sldChg chg="modSp modMedia">
        <pc:chgData name="Chris Webb" userId="S::c.t.webb@hud.ac.uk::02fadeeb-ad87-4ec2-9de4-daf84960d3dc" providerId="AD" clId="Web-{717D1469-2849-986E-FFDC-E6662E062AD1}" dt="2024-05-22T11:39:19.855" v="4"/>
        <pc:sldMkLst>
          <pc:docMk/>
          <pc:sldMk cId="1914220307" sldId="263"/>
        </pc:sldMkLst>
        <pc:picChg chg="mod">
          <ac:chgData name="Chris Webb" userId="S::c.t.webb@hud.ac.uk::02fadeeb-ad87-4ec2-9de4-daf84960d3dc" providerId="AD" clId="Web-{717D1469-2849-986E-FFDC-E6662E062AD1}" dt="2024-05-22T11:39:19.855" v="4"/>
          <ac:picMkLst>
            <pc:docMk/>
            <pc:sldMk cId="1914220307" sldId="263"/>
            <ac:picMk id="4" creationId="{F58CF4C9-8EB3-F454-272F-09EE24E613A0}"/>
          </ac:picMkLst>
        </pc:picChg>
      </pc:sldChg>
      <pc:sldChg chg="modSp modMedia">
        <pc:chgData name="Chris Webb" userId="S::c.t.webb@hud.ac.uk::02fadeeb-ad87-4ec2-9de4-daf84960d3dc" providerId="AD" clId="Web-{717D1469-2849-986E-FFDC-E6662E062AD1}" dt="2024-05-22T11:39:53.356" v="6"/>
        <pc:sldMkLst>
          <pc:docMk/>
          <pc:sldMk cId="2218461452" sldId="265"/>
        </pc:sldMkLst>
        <pc:picChg chg="mod">
          <ac:chgData name="Chris Webb" userId="S::c.t.webb@hud.ac.uk::02fadeeb-ad87-4ec2-9de4-daf84960d3dc" providerId="AD" clId="Web-{717D1469-2849-986E-FFDC-E6662E062AD1}" dt="2024-05-22T11:39:53.356" v="6"/>
          <ac:picMkLst>
            <pc:docMk/>
            <pc:sldMk cId="2218461452" sldId="265"/>
            <ac:picMk id="3" creationId="{C6DD9291-4547-3D4A-8539-B1A7689ADC0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67AEF-66FD-4CEC-9C5D-3DD69D94AB21}" type="datetimeFigureOut">
              <a:t>6/13/2024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DB018-9C86-4EEF-8E50-7A58242406CF}" type="slidenum">
              <a:t>‹#›</a:t>
            </a:fld>
            <a:endParaRPr lang="en-GB"/>
          </a:p>
        </p:txBody>
      </p:sp>
    </p:spTree>
    <p:extLst>
      <p:ext uri="{BB962C8B-B14F-4D97-AF65-F5344CB8AC3E}">
        <p14:creationId xmlns:p14="http://schemas.microsoft.com/office/powerpoint/2010/main" val="4138192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Welcome to the placement help guides this is one of 7 mini guides to help you whilst preparing for placement. This session covers living locally, relocating, thinking about your finances and your wellbeing.</a:t>
            </a:r>
          </a:p>
        </p:txBody>
      </p:sp>
      <p:sp>
        <p:nvSpPr>
          <p:cNvPr id="4" name="Slide Number Placeholder 3"/>
          <p:cNvSpPr>
            <a:spLocks noGrp="1"/>
          </p:cNvSpPr>
          <p:nvPr>
            <p:ph type="sldNum" sz="quarter" idx="5"/>
          </p:nvPr>
        </p:nvSpPr>
        <p:spPr/>
        <p:txBody>
          <a:bodyPr/>
          <a:lstStyle/>
          <a:p>
            <a:fld id="{A30DB018-9C86-4EEF-8E50-7A58242406CF}" type="slidenum">
              <a:t>1</a:t>
            </a:fld>
            <a:endParaRPr lang="en-GB"/>
          </a:p>
        </p:txBody>
      </p:sp>
    </p:spTree>
    <p:extLst>
      <p:ext uri="{BB962C8B-B14F-4D97-AF65-F5344CB8AC3E}">
        <p14:creationId xmlns:p14="http://schemas.microsoft.com/office/powerpoint/2010/main" val="2771479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dirty="0"/>
              <a:t>It’s normal to feel anxious about the prospect of heading out on placement year.</a:t>
            </a:r>
            <a:endParaRPr lang="en-US" dirty="0"/>
          </a:p>
          <a:p>
            <a:pPr>
              <a:lnSpc>
                <a:spcPct val="90000"/>
              </a:lnSpc>
              <a:spcBef>
                <a:spcPts val="1000"/>
              </a:spcBef>
            </a:pPr>
            <a:r>
              <a:rPr lang="en-GB" dirty="0"/>
              <a:t>You might be worried that you’ll be on your own without any </a:t>
            </a:r>
            <a:endParaRPr lang="en-US" dirty="0"/>
          </a:p>
          <a:p>
            <a:pPr>
              <a:lnSpc>
                <a:spcPct val="90000"/>
              </a:lnSpc>
              <a:spcBef>
                <a:spcPts val="1000"/>
              </a:spcBef>
            </a:pPr>
            <a:r>
              <a:rPr lang="en-GB" dirty="0"/>
              <a:t>help or guidance. That’s definitely not the case!</a:t>
            </a:r>
            <a:endParaRPr lang="en-US" dirty="0"/>
          </a:p>
          <a:p>
            <a:pPr>
              <a:lnSpc>
                <a:spcPct val="90000"/>
              </a:lnSpc>
              <a:spcBef>
                <a:spcPts val="1000"/>
              </a:spcBef>
            </a:pPr>
            <a:r>
              <a:rPr lang="en-GB" dirty="0"/>
              <a:t>Don’t forget that you remain a student whilst out on placement, </a:t>
            </a:r>
            <a:endParaRPr lang="en-US" dirty="0"/>
          </a:p>
          <a:p>
            <a:pPr>
              <a:lnSpc>
                <a:spcPct val="90000"/>
              </a:lnSpc>
              <a:spcBef>
                <a:spcPts val="1000"/>
              </a:spcBef>
            </a:pPr>
            <a:r>
              <a:rPr lang="en-GB" dirty="0"/>
              <a:t>which means access to all the same help and support that </a:t>
            </a:r>
            <a:endParaRPr lang="en-US" dirty="0"/>
          </a:p>
          <a:p>
            <a:pPr>
              <a:lnSpc>
                <a:spcPct val="90000"/>
              </a:lnSpc>
              <a:spcBef>
                <a:spcPts val="1000"/>
              </a:spcBef>
            </a:pPr>
            <a:r>
              <a:rPr lang="en-GB" dirty="0"/>
              <a:t>you can normally access.</a:t>
            </a:r>
            <a:endParaRPr lang="en-US" dirty="0"/>
          </a:p>
          <a:p>
            <a:pPr>
              <a:lnSpc>
                <a:spcPct val="90000"/>
              </a:lnSpc>
              <a:spcBef>
                <a:spcPts val="1000"/>
              </a:spcBef>
            </a:pPr>
            <a:r>
              <a:rPr lang="en-GB" dirty="0"/>
              <a:t>You might be surprised how much help there is for you, even if </a:t>
            </a:r>
            <a:endParaRPr lang="en-US" dirty="0"/>
          </a:p>
          <a:p>
            <a:pPr>
              <a:lnSpc>
                <a:spcPct val="90000"/>
              </a:lnSpc>
              <a:spcBef>
                <a:spcPts val="1000"/>
              </a:spcBef>
            </a:pPr>
            <a:r>
              <a:rPr lang="en-GB" dirty="0"/>
              <a:t>you’re not on campus! Let us show you how we can support from a distance</a:t>
            </a:r>
            <a:endParaRPr lang="en-US" dirty="0"/>
          </a:p>
        </p:txBody>
      </p:sp>
      <p:sp>
        <p:nvSpPr>
          <p:cNvPr id="4" name="Slide Number Placeholder 3"/>
          <p:cNvSpPr>
            <a:spLocks noGrp="1"/>
          </p:cNvSpPr>
          <p:nvPr>
            <p:ph type="sldNum" sz="quarter" idx="5"/>
          </p:nvPr>
        </p:nvSpPr>
        <p:spPr/>
        <p:txBody>
          <a:bodyPr/>
          <a:lstStyle/>
          <a:p>
            <a:fld id="{A30DB018-9C86-4EEF-8E50-7A58242406CF}" type="slidenum">
              <a:t>10</a:t>
            </a:fld>
            <a:endParaRPr lang="en-GB"/>
          </a:p>
        </p:txBody>
      </p:sp>
    </p:spTree>
    <p:extLst>
      <p:ext uri="{BB962C8B-B14F-4D97-AF65-F5344CB8AC3E}">
        <p14:creationId xmlns:p14="http://schemas.microsoft.com/office/powerpoint/2010/main" val="2765771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 are there for you – you will be allocated a visiting tutor for the whole year and they will maintain contact with you and you can call with any issues or questions. You will also have scheduled visits just to check </a:t>
            </a:r>
            <a:r>
              <a:rPr lang="en-US" dirty="0" err="1">
                <a:ea typeface="Calibri"/>
                <a:cs typeface="Calibri"/>
              </a:rPr>
              <a:t>everythings</a:t>
            </a:r>
            <a:r>
              <a:rPr lang="en-US" dirty="0">
                <a:ea typeface="Calibri"/>
                <a:cs typeface="Calibri"/>
              </a:rPr>
              <a:t> on track and that you are safe and well. Of course your placement team will remain available through the whole placement and if they don't know the answer they can usually sign post to someone that does. We are also fortunate to have the student union so you can access all the usual support from our SU team and should you feel you need additional support for your wellbeing you can access the wellbeing team at the university.</a:t>
            </a:r>
          </a:p>
        </p:txBody>
      </p:sp>
      <p:sp>
        <p:nvSpPr>
          <p:cNvPr id="4" name="Slide Number Placeholder 3"/>
          <p:cNvSpPr>
            <a:spLocks noGrp="1"/>
          </p:cNvSpPr>
          <p:nvPr>
            <p:ph type="sldNum" sz="quarter" idx="5"/>
          </p:nvPr>
        </p:nvSpPr>
        <p:spPr/>
        <p:txBody>
          <a:bodyPr/>
          <a:lstStyle/>
          <a:p>
            <a:fld id="{A30DB018-9C86-4EEF-8E50-7A58242406CF}" type="slidenum">
              <a:t>11</a:t>
            </a:fld>
            <a:endParaRPr lang="en-GB"/>
          </a:p>
        </p:txBody>
      </p:sp>
    </p:spTree>
    <p:extLst>
      <p:ext uri="{BB962C8B-B14F-4D97-AF65-F5344CB8AC3E}">
        <p14:creationId xmlns:p14="http://schemas.microsoft.com/office/powerpoint/2010/main" val="3231803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dirty="0"/>
              <a:t>Hopefully you can now see how much support &amp; guidance is available to you. Not just in your placement search, but once you’re out enjoying the year too!</a:t>
            </a:r>
            <a:endParaRPr lang="en-US" dirty="0"/>
          </a:p>
          <a:p>
            <a:pPr>
              <a:lnSpc>
                <a:spcPct val="90000"/>
              </a:lnSpc>
              <a:spcBef>
                <a:spcPts val="1000"/>
              </a:spcBef>
            </a:pPr>
            <a:r>
              <a:rPr lang="en-GB" dirty="0"/>
              <a:t>Your Placement Team, Academic staff and various University </a:t>
            </a:r>
            <a:endParaRPr lang="en-US" dirty="0"/>
          </a:p>
          <a:p>
            <a:pPr>
              <a:lnSpc>
                <a:spcPct val="90000"/>
              </a:lnSpc>
              <a:spcBef>
                <a:spcPts val="1000"/>
              </a:spcBef>
            </a:pPr>
            <a:r>
              <a:rPr lang="en-GB" dirty="0"/>
              <a:t>services are all there to ensure you have the best possible experience.</a:t>
            </a:r>
            <a:endParaRPr lang="en-US" dirty="0"/>
          </a:p>
          <a:p>
            <a:pPr>
              <a:lnSpc>
                <a:spcPct val="90000"/>
              </a:lnSpc>
              <a:spcBef>
                <a:spcPts val="1000"/>
              </a:spcBef>
            </a:pPr>
            <a:r>
              <a:rPr lang="en-GB" dirty="0"/>
              <a:t>It’s never too early to start planning so reach </a:t>
            </a:r>
            <a:endParaRPr lang="en-US" dirty="0"/>
          </a:p>
          <a:p>
            <a:pPr>
              <a:lnSpc>
                <a:spcPct val="90000"/>
              </a:lnSpc>
              <a:spcBef>
                <a:spcPts val="1000"/>
              </a:spcBef>
            </a:pPr>
            <a:r>
              <a:rPr lang="en-GB" dirty="0"/>
              <a:t>out for help anytime…. On the next few slides you may want to take a screen grab of the useful contacts and information. Finally we hope you found this useful and enjoy your next steps.</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A30DB018-9C86-4EEF-8E50-7A58242406CF}" type="slidenum">
              <a:t>12</a:t>
            </a:fld>
            <a:endParaRPr lang="en-GB"/>
          </a:p>
        </p:txBody>
      </p:sp>
    </p:spTree>
    <p:extLst>
      <p:ext uri="{BB962C8B-B14F-4D97-AF65-F5344CB8AC3E}">
        <p14:creationId xmlns:p14="http://schemas.microsoft.com/office/powerpoint/2010/main" val="11534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0DB018-9C86-4EEF-8E50-7A58242406CF}" type="slidenum">
              <a:rPr lang="en-US" smtClean="0"/>
              <a:t>13</a:t>
            </a:fld>
            <a:endParaRPr lang="en-US"/>
          </a:p>
        </p:txBody>
      </p:sp>
    </p:spTree>
    <p:extLst>
      <p:ext uri="{BB962C8B-B14F-4D97-AF65-F5344CB8AC3E}">
        <p14:creationId xmlns:p14="http://schemas.microsoft.com/office/powerpoint/2010/main" val="2952033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In this session we will give you useful information on where you may choose to live and how to manage independently.</a:t>
            </a:r>
          </a:p>
        </p:txBody>
      </p:sp>
      <p:sp>
        <p:nvSpPr>
          <p:cNvPr id="4" name="Slide Number Placeholder 3"/>
          <p:cNvSpPr>
            <a:spLocks noGrp="1"/>
          </p:cNvSpPr>
          <p:nvPr>
            <p:ph type="sldNum" sz="quarter" idx="5"/>
          </p:nvPr>
        </p:nvSpPr>
        <p:spPr/>
        <p:txBody>
          <a:bodyPr/>
          <a:lstStyle/>
          <a:p>
            <a:fld id="{A30DB018-9C86-4EEF-8E50-7A58242406CF}" type="slidenum">
              <a:t>2</a:t>
            </a:fld>
            <a:endParaRPr lang="en-GB"/>
          </a:p>
        </p:txBody>
      </p:sp>
    </p:spTree>
    <p:extLst>
      <p:ext uri="{BB962C8B-B14F-4D97-AF65-F5344CB8AC3E}">
        <p14:creationId xmlns:p14="http://schemas.microsoft.com/office/powerpoint/2010/main" val="993815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Deciding to do a placement brings with it many decisions such as if you will do a placement locally or further afield. This may be the first time you have needed to think about managing your finances or being away from home. The good news is we have lots of support and resources to help you make these decisions. </a:t>
            </a:r>
          </a:p>
        </p:txBody>
      </p:sp>
      <p:sp>
        <p:nvSpPr>
          <p:cNvPr id="4" name="Slide Number Placeholder 3"/>
          <p:cNvSpPr>
            <a:spLocks noGrp="1"/>
          </p:cNvSpPr>
          <p:nvPr>
            <p:ph type="sldNum" sz="quarter" idx="5"/>
          </p:nvPr>
        </p:nvSpPr>
        <p:spPr/>
        <p:txBody>
          <a:bodyPr/>
          <a:lstStyle/>
          <a:p>
            <a:fld id="{A30DB018-9C86-4EEF-8E50-7A58242406CF}" type="slidenum">
              <a:t>3</a:t>
            </a:fld>
            <a:endParaRPr lang="en-GB"/>
          </a:p>
        </p:txBody>
      </p:sp>
    </p:spTree>
    <p:extLst>
      <p:ext uri="{BB962C8B-B14F-4D97-AF65-F5344CB8AC3E}">
        <p14:creationId xmlns:p14="http://schemas.microsoft.com/office/powerpoint/2010/main" val="3974138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When it comes to living locally we often get asked – can I carry on living in Huddersfield or where you live normally. And the answer is of course. You may live with family or want to stay in your student accommodation. There are many reasons why you may want to stay local. We tend to find when students limit their placement search closer to home the opportunities are naturally fewer. Many students haven't considered still living locally but commuting to nearby towns and cities. And if you haven't had reason to travel further afield why would you have considered just how close these places actually are. We thought it would be useful to give you some examples – the next slide will </a:t>
            </a:r>
            <a:r>
              <a:rPr lang="en-US" dirty="0" err="1">
                <a:ea typeface="Calibri"/>
                <a:cs typeface="Calibri"/>
              </a:rPr>
              <a:t>tallk</a:t>
            </a:r>
            <a:r>
              <a:rPr lang="en-US" dirty="0">
                <a:ea typeface="Calibri"/>
                <a:cs typeface="Calibri"/>
              </a:rPr>
              <a:t> you through just how far some places really are.</a:t>
            </a:r>
          </a:p>
        </p:txBody>
      </p:sp>
      <p:sp>
        <p:nvSpPr>
          <p:cNvPr id="4" name="Slide Number Placeholder 3"/>
          <p:cNvSpPr>
            <a:spLocks noGrp="1"/>
          </p:cNvSpPr>
          <p:nvPr>
            <p:ph type="sldNum" sz="quarter" idx="5"/>
          </p:nvPr>
        </p:nvSpPr>
        <p:spPr/>
        <p:txBody>
          <a:bodyPr/>
          <a:lstStyle/>
          <a:p>
            <a:fld id="{A30DB018-9C86-4EEF-8E50-7A58242406CF}" type="slidenum">
              <a:t>4</a:t>
            </a:fld>
            <a:endParaRPr lang="en-GB"/>
          </a:p>
        </p:txBody>
      </p:sp>
    </p:spTree>
    <p:extLst>
      <p:ext uri="{BB962C8B-B14F-4D97-AF65-F5344CB8AC3E}">
        <p14:creationId xmlns:p14="http://schemas.microsoft.com/office/powerpoint/2010/main" val="4002824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slide shows just how far some locations are from Huddersfield by car and train. Take </a:t>
            </a:r>
            <a:r>
              <a:rPr lang="en-US" dirty="0" err="1">
                <a:ea typeface="Calibri"/>
                <a:cs typeface="Calibri"/>
              </a:rPr>
              <a:t>manchester</a:t>
            </a:r>
            <a:r>
              <a:rPr lang="en-US" dirty="0">
                <a:ea typeface="Calibri"/>
                <a:cs typeface="Calibri"/>
              </a:rPr>
              <a:t> where the opportunities for placements really do expand – by car it can take up to an hour yet on the train it is just 30 minutes. Leeds is as little as 20 minutes by train and 50 minutes by car, even </a:t>
            </a:r>
            <a:r>
              <a:rPr lang="en-US" dirty="0" err="1">
                <a:ea typeface="Calibri"/>
                <a:cs typeface="Calibri"/>
              </a:rPr>
              <a:t>sheffield</a:t>
            </a:r>
            <a:r>
              <a:rPr lang="en-US" dirty="0">
                <a:ea typeface="Calibri"/>
                <a:cs typeface="Calibri"/>
              </a:rPr>
              <a:t> can be done in less than an hour. So by widening your location search you can reap the benefits of more placement opportunities. </a:t>
            </a:r>
          </a:p>
        </p:txBody>
      </p:sp>
      <p:sp>
        <p:nvSpPr>
          <p:cNvPr id="4" name="Slide Number Placeholder 3"/>
          <p:cNvSpPr>
            <a:spLocks noGrp="1"/>
          </p:cNvSpPr>
          <p:nvPr>
            <p:ph type="sldNum" sz="quarter" idx="5"/>
          </p:nvPr>
        </p:nvSpPr>
        <p:spPr/>
        <p:txBody>
          <a:bodyPr/>
          <a:lstStyle/>
          <a:p>
            <a:fld id="{A30DB018-9C86-4EEF-8E50-7A58242406CF}" type="slidenum">
              <a:t>5</a:t>
            </a:fld>
            <a:endParaRPr lang="en-GB"/>
          </a:p>
        </p:txBody>
      </p:sp>
    </p:spTree>
    <p:extLst>
      <p:ext uri="{BB962C8B-B14F-4D97-AF65-F5344CB8AC3E}">
        <p14:creationId xmlns:p14="http://schemas.microsoft.com/office/powerpoint/2010/main" val="35877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ea typeface="Calibri"/>
                <a:cs typeface="Calibri"/>
              </a:rPr>
              <a:t>Although staying close to home isn't an option for everyone so relocation may be the right choice for you. It is important to be realistic and think about your commuting distance, what really is possible would you want to travel more than two hours a day to get to your placement? So re</a:t>
            </a:r>
            <a:r>
              <a:rPr lang="en-GB" dirty="0"/>
              <a:t>locating for a placement year can be a great option for many students. You’ll really open up your search and could get to live in a new, exciting place for the year!</a:t>
            </a:r>
            <a:endParaRPr lang="en-US" dirty="0"/>
          </a:p>
          <a:p>
            <a:pPr>
              <a:lnSpc>
                <a:spcPct val="90000"/>
              </a:lnSpc>
              <a:spcBef>
                <a:spcPts val="1000"/>
              </a:spcBef>
            </a:pPr>
            <a:r>
              <a:rPr lang="en-GB" dirty="0"/>
              <a:t>Moving to a new place can be daunting but can also build </a:t>
            </a:r>
            <a:endParaRPr lang="en-US" dirty="0"/>
          </a:p>
          <a:p>
            <a:pPr>
              <a:lnSpc>
                <a:spcPct val="90000"/>
              </a:lnSpc>
              <a:spcBef>
                <a:spcPts val="1000"/>
              </a:spcBef>
            </a:pPr>
            <a:r>
              <a:rPr lang="en-GB" dirty="0"/>
              <a:t>your confidence level and get you out of your comfort zone.</a:t>
            </a:r>
            <a:endParaRPr lang="en-US" dirty="0"/>
          </a:p>
          <a:p>
            <a:pPr>
              <a:lnSpc>
                <a:spcPct val="90000"/>
              </a:lnSpc>
              <a:spcBef>
                <a:spcPts val="1000"/>
              </a:spcBef>
            </a:pPr>
            <a:r>
              <a:rPr lang="en-GB" dirty="0"/>
              <a:t>You might be wondering how you’ll find somewhere to live for the year if you go down this route.</a:t>
            </a:r>
            <a:endParaRPr lang="en-US" dirty="0"/>
          </a:p>
          <a:p>
            <a:pPr>
              <a:lnSpc>
                <a:spcPct val="90000"/>
              </a:lnSpc>
              <a:spcBef>
                <a:spcPts val="1000"/>
              </a:spcBef>
            </a:pPr>
            <a:r>
              <a:rPr lang="en-GB" dirty="0"/>
              <a:t>There are lots of options available…</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30DB018-9C86-4EEF-8E50-7A58242406CF}" type="slidenum">
              <a:t>6</a:t>
            </a:fld>
            <a:endParaRPr lang="en-GB"/>
          </a:p>
        </p:txBody>
      </p:sp>
    </p:spTree>
    <p:extLst>
      <p:ext uri="{BB962C8B-B14F-4D97-AF65-F5344CB8AC3E}">
        <p14:creationId xmlns:p14="http://schemas.microsoft.com/office/powerpoint/2010/main" val="3808721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 are a few tips on who can help you if you are thinking abut moving away or relocating. Employers can often have local on the ground knowledge and </a:t>
            </a:r>
            <a:r>
              <a:rPr lang="en-US" dirty="0" err="1">
                <a:ea typeface="Calibri"/>
                <a:cs typeface="Calibri"/>
              </a:rPr>
              <a:t>inforamtion</a:t>
            </a:r>
            <a:r>
              <a:rPr lang="en-US" dirty="0">
                <a:ea typeface="Calibri"/>
                <a:cs typeface="Calibri"/>
              </a:rPr>
              <a:t> that can help you get started – often they have had placement students before and will be used to these types of questions.  Of course who are the experts other than those students who have done this before you – reach out to other students on your course who have done a placement already. The employer may be taking a few other students from different universities so again ask if you could perhaps live with them. Students often forget that whilst you are on placement you are still a student so there could be student </a:t>
            </a:r>
            <a:r>
              <a:rPr lang="en-US" dirty="0" err="1">
                <a:ea typeface="Calibri"/>
                <a:cs typeface="Calibri"/>
              </a:rPr>
              <a:t>accomodation</a:t>
            </a:r>
            <a:r>
              <a:rPr lang="en-US" dirty="0">
                <a:ea typeface="Calibri"/>
                <a:cs typeface="Calibri"/>
              </a:rPr>
              <a:t> available for you. Then finally there are search sites such as </a:t>
            </a:r>
            <a:r>
              <a:rPr lang="en-US" dirty="0" err="1">
                <a:ea typeface="Calibri"/>
                <a:cs typeface="Calibri"/>
              </a:rPr>
              <a:t>rightmove</a:t>
            </a:r>
            <a:r>
              <a:rPr lang="en-US" dirty="0">
                <a:ea typeface="Calibri"/>
                <a:cs typeface="Calibri"/>
              </a:rPr>
              <a:t> or spareroom.co.uk that could have options. When thinking about where you will be located finances are a key factor in the next slide we will take a look at this.</a:t>
            </a:r>
          </a:p>
        </p:txBody>
      </p:sp>
      <p:sp>
        <p:nvSpPr>
          <p:cNvPr id="4" name="Slide Number Placeholder 3"/>
          <p:cNvSpPr>
            <a:spLocks noGrp="1"/>
          </p:cNvSpPr>
          <p:nvPr>
            <p:ph type="sldNum" sz="quarter" idx="5"/>
          </p:nvPr>
        </p:nvSpPr>
        <p:spPr/>
        <p:txBody>
          <a:bodyPr/>
          <a:lstStyle/>
          <a:p>
            <a:fld id="{A30DB018-9C86-4EEF-8E50-7A58242406CF}" type="slidenum">
              <a:t>7</a:t>
            </a:fld>
            <a:endParaRPr lang="en-GB"/>
          </a:p>
        </p:txBody>
      </p:sp>
    </p:spTree>
    <p:extLst>
      <p:ext uri="{BB962C8B-B14F-4D97-AF65-F5344CB8AC3E}">
        <p14:creationId xmlns:p14="http://schemas.microsoft.com/office/powerpoint/2010/main" val="532412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ea typeface="Calibri"/>
                <a:cs typeface="Calibri"/>
              </a:rPr>
              <a:t>Some questions to ask yourself – can I afford to do a placement year? Only you will know the answer to this and its important to start thinking about this early on. How you can support yourself whilst on placement. </a:t>
            </a:r>
            <a:r>
              <a:rPr lang="en-GB" dirty="0"/>
              <a:t>Lots of different factors can affect how much student support you’ll receive so it’s important to start planning early.</a:t>
            </a:r>
            <a:endParaRPr lang="en-US" dirty="0"/>
          </a:p>
          <a:p>
            <a:pPr>
              <a:lnSpc>
                <a:spcPct val="90000"/>
              </a:lnSpc>
              <a:spcBef>
                <a:spcPts val="1000"/>
              </a:spcBef>
            </a:pPr>
            <a:endParaRPr lang="en-GB" dirty="0"/>
          </a:p>
          <a:p>
            <a:pPr>
              <a:lnSpc>
                <a:spcPct val="90000"/>
              </a:lnSpc>
              <a:spcBef>
                <a:spcPts val="1000"/>
              </a:spcBef>
            </a:pPr>
            <a:r>
              <a:rPr lang="en-GB" dirty="0"/>
              <a:t>Do your homework and start to think about costs such </a:t>
            </a:r>
            <a:endParaRPr lang="en-US" dirty="0"/>
          </a:p>
          <a:p>
            <a:pPr>
              <a:lnSpc>
                <a:spcPct val="90000"/>
              </a:lnSpc>
              <a:spcBef>
                <a:spcPts val="1000"/>
              </a:spcBef>
            </a:pPr>
            <a:r>
              <a:rPr lang="en-GB" dirty="0"/>
              <a:t>as rent &amp; transport and any other expenses you’ll face.</a:t>
            </a:r>
            <a:endParaRPr lang="en-US" dirty="0"/>
          </a:p>
          <a:p>
            <a:pPr>
              <a:lnSpc>
                <a:spcPct val="90000"/>
              </a:lnSpc>
              <a:spcBef>
                <a:spcPts val="1000"/>
              </a:spcBef>
            </a:pPr>
            <a:endParaRPr lang="en-GB" dirty="0"/>
          </a:p>
          <a:p>
            <a:pPr>
              <a:lnSpc>
                <a:spcPct val="90000"/>
              </a:lnSpc>
              <a:spcBef>
                <a:spcPts val="1000"/>
              </a:spcBef>
            </a:pPr>
            <a:r>
              <a:rPr lang="en-GB" dirty="0">
                <a:ea typeface="Calibri" panose="020F0502020204030204"/>
                <a:cs typeface="Calibri" panose="020F0502020204030204"/>
              </a:rPr>
              <a:t>On the next slide we will show you how other students typically manage whilst on placement</a:t>
            </a:r>
          </a:p>
        </p:txBody>
      </p:sp>
      <p:sp>
        <p:nvSpPr>
          <p:cNvPr id="4" name="Slide Number Placeholder 3"/>
          <p:cNvSpPr>
            <a:spLocks noGrp="1"/>
          </p:cNvSpPr>
          <p:nvPr>
            <p:ph type="sldNum" sz="quarter" idx="5"/>
          </p:nvPr>
        </p:nvSpPr>
        <p:spPr/>
        <p:txBody>
          <a:bodyPr/>
          <a:lstStyle/>
          <a:p>
            <a:fld id="{A30DB018-9C86-4EEF-8E50-7A58242406CF}" type="slidenum">
              <a:t>8</a:t>
            </a:fld>
            <a:endParaRPr lang="en-GB"/>
          </a:p>
        </p:txBody>
      </p:sp>
    </p:spTree>
    <p:extLst>
      <p:ext uri="{BB962C8B-B14F-4D97-AF65-F5344CB8AC3E}">
        <p14:creationId xmlns:p14="http://schemas.microsoft.com/office/powerpoint/2010/main" val="1881256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Many students on placement will often secure a paid role however on some occasions these may be unpaid. When this is the case students will often take a part time role elsewhere to boost their income. Planning ahead is something we highly recommend. If you can start saving before your placement that can take the pressure off when the time comes. Some </a:t>
            </a:r>
            <a:r>
              <a:rPr lang="en-US" dirty="0" err="1">
                <a:ea typeface="Calibri"/>
                <a:cs typeface="Calibri"/>
              </a:rPr>
              <a:t>studens</a:t>
            </a:r>
            <a:r>
              <a:rPr lang="en-US" dirty="0">
                <a:ea typeface="Calibri"/>
                <a:cs typeface="Calibri"/>
              </a:rPr>
              <a:t> have been fortunate to have help from others perhaps a family member could be willing to help. This </a:t>
            </a:r>
            <a:r>
              <a:rPr lang="en-US" dirty="0" err="1">
                <a:ea typeface="Calibri"/>
                <a:cs typeface="Calibri"/>
              </a:rPr>
              <a:t>isnt</a:t>
            </a:r>
            <a:r>
              <a:rPr lang="en-US" dirty="0">
                <a:ea typeface="Calibri"/>
                <a:cs typeface="Calibri"/>
              </a:rPr>
              <a:t> always the case so having plans in place are very important. Of course you can speak to your placement units for further help. It is important to be aware of all the support available whilst on placement the next slides will point you to where help exists.</a:t>
            </a:r>
          </a:p>
        </p:txBody>
      </p:sp>
      <p:sp>
        <p:nvSpPr>
          <p:cNvPr id="4" name="Slide Number Placeholder 3"/>
          <p:cNvSpPr>
            <a:spLocks noGrp="1"/>
          </p:cNvSpPr>
          <p:nvPr>
            <p:ph type="sldNum" sz="quarter" idx="5"/>
          </p:nvPr>
        </p:nvSpPr>
        <p:spPr/>
        <p:txBody>
          <a:bodyPr/>
          <a:lstStyle/>
          <a:p>
            <a:fld id="{A30DB018-9C86-4EEF-8E50-7A58242406CF}" type="slidenum">
              <a:t>9</a:t>
            </a:fld>
            <a:endParaRPr lang="en-GB"/>
          </a:p>
        </p:txBody>
      </p:sp>
    </p:spTree>
    <p:extLst>
      <p:ext uri="{BB962C8B-B14F-4D97-AF65-F5344CB8AC3E}">
        <p14:creationId xmlns:p14="http://schemas.microsoft.com/office/powerpoint/2010/main" val="1998875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5D93-8772-4F45-3A2C-DCC916B256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A0B321-29D3-7564-6855-2F00C08E1C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906EA5C-7C2F-4FAD-E8DD-4EF46CFE1A7D}"/>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E69328FB-0767-4323-483A-E99DBD3FFE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D97C79-5E7A-74C4-E650-3F2859FED887}"/>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62933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25D2-17FF-5E52-54C9-A9D355B552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F60F78-4FDF-7C8A-B391-23A4977CC7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36EC64-0B07-86CB-40A6-FCC9729FBA69}"/>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C1EFF7B5-9103-7250-F033-51B19B1540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E3117E-D136-6A67-1440-E520E02A13C3}"/>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3851225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77D22A-B77C-C72E-07D9-1294658A0F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8E5BBA-03CE-C252-A74F-170ED4F8FC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E7AD21-848D-3C7A-7B07-F91FE00BB906}"/>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C1C00E30-7BD9-CF33-ABAB-C51707BD35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45C666-D7EE-BD0B-58F7-01CB0E82261B}"/>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4289985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9FB3-718B-D57F-8991-D1ED16F555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059B44-28C0-84CC-0F08-2AFC4D2650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5995AC-3B85-6864-82A1-04DFD4CBAD18}"/>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DB144F56-D7A3-438A-CD7D-4A6C6F4704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078E5F-840D-EA9C-7CCA-D08B6DAFFBF8}"/>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4183183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8AB3-DA2C-8C9F-A3EB-7596352A3A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E990C97-B6AD-416B-9E14-36BA12516D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5469BA-2547-8113-1522-AFC7A2A7E151}"/>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4C3E41DE-5E95-0D90-D59D-B9A02C8013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6FCEED-7048-A0F8-503D-BD60813D29E4}"/>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105235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DDBC-24DC-201B-DB88-756BCAB23C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66AE05-E153-E9DF-1602-C3486B7D43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155EA6-6610-942D-FAC3-BEF8E32CC8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2E9F69-C5AD-8BC3-6776-E65BDA69111C}"/>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6" name="Footer Placeholder 5">
            <a:extLst>
              <a:ext uri="{FF2B5EF4-FFF2-40B4-BE49-F238E27FC236}">
                <a16:creationId xmlns:a16="http://schemas.microsoft.com/office/drawing/2014/main" id="{7F2DFB65-3DC3-EE35-8B5F-7FF2DBEE1A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6B6F19-A37B-B162-E667-A787447F3416}"/>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051430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35C79-E548-AA52-CF74-B0634A44F00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A9E10B-34F5-2430-2620-7889DC83CF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88997-2044-C349-BE84-B0352DDBD1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419F64-08B5-5C88-698B-803DA808FE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E95081-7FE1-A7DC-A541-F0C92CFDD2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533FCD-B661-E182-56C8-9A30CB8CDB79}"/>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8" name="Footer Placeholder 7">
            <a:extLst>
              <a:ext uri="{FF2B5EF4-FFF2-40B4-BE49-F238E27FC236}">
                <a16:creationId xmlns:a16="http://schemas.microsoft.com/office/drawing/2014/main" id="{C32190BF-8AC5-199A-2347-8F98123DC87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0373056-3ACF-4396-3DD8-837173980C84}"/>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612407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FD98B-6DBB-CED6-59B6-5A83577408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A73C98-2B0A-9B9D-633E-FFABF8C97CAA}"/>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4" name="Footer Placeholder 3">
            <a:extLst>
              <a:ext uri="{FF2B5EF4-FFF2-40B4-BE49-F238E27FC236}">
                <a16:creationId xmlns:a16="http://schemas.microsoft.com/office/drawing/2014/main" id="{0FF59DFF-BCE4-14B8-E37B-8202662597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5D61B3-FB36-DA68-C463-990B27958A20}"/>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04164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B74A37-6905-F6AF-6372-B5EF8421AA04}"/>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3" name="Footer Placeholder 2">
            <a:extLst>
              <a:ext uri="{FF2B5EF4-FFF2-40B4-BE49-F238E27FC236}">
                <a16:creationId xmlns:a16="http://schemas.microsoft.com/office/drawing/2014/main" id="{942A80E8-16D3-A08E-7459-162C10C595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7812EE6-5A9E-F5B6-545D-CD1CD5462BEE}"/>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3379148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7EE2A-A5BD-4259-AFB3-AC0AFF7E71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AF441C-BB26-DE66-2D34-66DB081BED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0AC05F9-1AE1-6660-B588-7F0A94FD22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69EF82-2253-ADB4-5FCF-98B0C94895A8}"/>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6" name="Footer Placeholder 5">
            <a:extLst>
              <a:ext uri="{FF2B5EF4-FFF2-40B4-BE49-F238E27FC236}">
                <a16:creationId xmlns:a16="http://schemas.microsoft.com/office/drawing/2014/main" id="{7CC0E826-EC4A-EF5C-2C20-D7280A2AF7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193C40-C569-35AD-1ECC-D7946DC98CA1}"/>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241862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C4E3E-A393-A0DA-E114-5EBCD3BF3E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F18526A-68EC-B5B7-D106-4C7527A502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A436AF-3EC5-F162-36CE-D54EDC9BE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0D6DA-A308-53C2-3C70-5AE9A949543E}"/>
              </a:ext>
            </a:extLst>
          </p:cNvPr>
          <p:cNvSpPr>
            <a:spLocks noGrp="1"/>
          </p:cNvSpPr>
          <p:nvPr>
            <p:ph type="dt" sz="half" idx="10"/>
          </p:nvPr>
        </p:nvSpPr>
        <p:spPr/>
        <p:txBody>
          <a:bodyPr/>
          <a:lstStyle/>
          <a:p>
            <a:fld id="{A22EF156-2CD6-430F-ABFD-2D97B323A643}" type="datetimeFigureOut">
              <a:rPr lang="en-GB" smtClean="0"/>
              <a:t>13/06/2024</a:t>
            </a:fld>
            <a:endParaRPr lang="en-GB"/>
          </a:p>
        </p:txBody>
      </p:sp>
      <p:sp>
        <p:nvSpPr>
          <p:cNvPr id="6" name="Footer Placeholder 5">
            <a:extLst>
              <a:ext uri="{FF2B5EF4-FFF2-40B4-BE49-F238E27FC236}">
                <a16:creationId xmlns:a16="http://schemas.microsoft.com/office/drawing/2014/main" id="{28BB68CC-42C7-4B19-8ECE-7172F41C04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5E5D3C-177F-CAEC-ACE7-73C567ED35B0}"/>
              </a:ext>
            </a:extLst>
          </p:cNvPr>
          <p:cNvSpPr>
            <a:spLocks noGrp="1"/>
          </p:cNvSpPr>
          <p:nvPr>
            <p:ph type="sldNum" sz="quarter" idx="12"/>
          </p:nvPr>
        </p:nvSpPr>
        <p:spPr/>
        <p:txBody>
          <a:bodyPr/>
          <a:lstStyle/>
          <a:p>
            <a:fld id="{B97ED8C2-C48F-4E1A-B51D-495249349321}" type="slidenum">
              <a:rPr lang="en-GB" smtClean="0"/>
              <a:t>‹#›</a:t>
            </a:fld>
            <a:endParaRPr lang="en-GB"/>
          </a:p>
        </p:txBody>
      </p:sp>
    </p:spTree>
    <p:extLst>
      <p:ext uri="{BB962C8B-B14F-4D97-AF65-F5344CB8AC3E}">
        <p14:creationId xmlns:p14="http://schemas.microsoft.com/office/powerpoint/2010/main" val="11965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B902E-52DC-9738-B000-51F364ED0F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537456-62EE-BB2C-8F67-4EA57EF96F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B0583C-5D19-4C14-FA13-073A449AEA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EF156-2CD6-430F-ABFD-2D97B323A643}" type="datetimeFigureOut">
              <a:rPr lang="en-GB" smtClean="0"/>
              <a:t>13/06/2024</a:t>
            </a:fld>
            <a:endParaRPr lang="en-GB"/>
          </a:p>
        </p:txBody>
      </p:sp>
      <p:sp>
        <p:nvSpPr>
          <p:cNvPr id="5" name="Footer Placeholder 4">
            <a:extLst>
              <a:ext uri="{FF2B5EF4-FFF2-40B4-BE49-F238E27FC236}">
                <a16:creationId xmlns:a16="http://schemas.microsoft.com/office/drawing/2014/main" id="{7F1A7844-5A71-CC57-2477-8593DB1710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25CBD8-3B2D-9CF6-C3ED-E79A3DE008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ED8C2-C48F-4E1A-B51D-495249349321}" type="slidenum">
              <a:rPr lang="en-GB" smtClean="0"/>
              <a:t>‹#›</a:t>
            </a:fld>
            <a:endParaRPr lang="en-GB"/>
          </a:p>
        </p:txBody>
      </p:sp>
    </p:spTree>
    <p:extLst>
      <p:ext uri="{BB962C8B-B14F-4D97-AF65-F5344CB8AC3E}">
        <p14:creationId xmlns:p14="http://schemas.microsoft.com/office/powerpoint/2010/main" val="3581542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https://www.youtube.com/embed/GsuayIlS2mk?feature=oembed" TargetMode="Externa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__bqQfsvjsE?feature=oembed" TargetMode="External"/><Relationship Id="rId6" Type="http://schemas.openxmlformats.org/officeDocument/2006/relationships/image" Target="../media/image19.jpeg"/><Relationship Id="rId5" Type="http://schemas.microsoft.com/office/2007/relationships/hdphoto" Target="../media/hdphoto1.wdp"/><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yOgVmdLLPZ8?feature=oembed" TargetMode="External"/><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YNgTobXo4ns?feature=oembed" TargetMode="External"/><Relationship Id="rId5" Type="http://schemas.openxmlformats.org/officeDocument/2006/relationships/image" Target="../media/image23.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BDwnVudinsI?feature=oembed" TargetMode="External"/><Relationship Id="rId6" Type="http://schemas.openxmlformats.org/officeDocument/2006/relationships/image" Target="../media/image24.jpeg"/><Relationship Id="rId5" Type="http://schemas.openxmlformats.org/officeDocument/2006/relationships/hyperlink" Target="mailto:Huddersfield@digstudent.co.uk" TargetMode="Externa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RKcoYU4LkQo?feature=oembed"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0ay7OjqLk8Q?feature=oembed" TargetMode="External"/><Relationship Id="rId5" Type="http://schemas.openxmlformats.org/officeDocument/2006/relationships/image" Target="../media/image6.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ZTQDYB53bIU?feature=oembed"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U6JWR9b7DN0?feature=oembed"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SdrS1xLpGUY?feature=oembed" TargetMode="Externa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o3oGOx1NHyU?feature=oembed"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sv5VJfo1d8A?feature=oembed" TargetMode="Externa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diisxfAfqGQ?feature=oembed" TargetMode="External"/><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group of people in a row&#10;&#10;Description automatically generated with medium confidence">
            <a:extLst>
              <a:ext uri="{FF2B5EF4-FFF2-40B4-BE49-F238E27FC236}">
                <a16:creationId xmlns:a16="http://schemas.microsoft.com/office/drawing/2014/main" id="{7A587DD3-AC9E-BB91-0F33-55AAE4D4AA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Blue text on a black background&#10;&#10;Description automatically generated with medium confidence">
            <a:extLst>
              <a:ext uri="{FF2B5EF4-FFF2-40B4-BE49-F238E27FC236}">
                <a16:creationId xmlns:a16="http://schemas.microsoft.com/office/drawing/2014/main" id="{3CC56B11-639B-0987-BB98-BA38CC3A77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7007" y="92597"/>
            <a:ext cx="2005063" cy="1002532"/>
          </a:xfrm>
          <a:prstGeom prst="rect">
            <a:avLst/>
          </a:prstGeom>
        </p:spPr>
      </p:pic>
      <p:sp>
        <p:nvSpPr>
          <p:cNvPr id="2" name="Title 1">
            <a:extLst>
              <a:ext uri="{FF2B5EF4-FFF2-40B4-BE49-F238E27FC236}">
                <a16:creationId xmlns:a16="http://schemas.microsoft.com/office/drawing/2014/main" id="{477106FA-12EC-4A25-A39F-683C117C81E8}"/>
              </a:ext>
            </a:extLst>
          </p:cNvPr>
          <p:cNvSpPr>
            <a:spLocks noGrp="1"/>
          </p:cNvSpPr>
          <p:nvPr>
            <p:ph type="ctrTitle"/>
          </p:nvPr>
        </p:nvSpPr>
        <p:spPr>
          <a:xfrm>
            <a:off x="660872" y="1095129"/>
            <a:ext cx="6084287" cy="2506909"/>
          </a:xfrm>
        </p:spPr>
        <p:txBody>
          <a:bodyPr>
            <a:noAutofit/>
          </a:bodyPr>
          <a:lstStyle/>
          <a:p>
            <a:pPr algn="l"/>
            <a:r>
              <a:rPr lang="en-GB" sz="8000" b="1" i="0" dirty="0">
                <a:ln w="12700">
                  <a:solidFill>
                    <a:srgbClr val="003976"/>
                  </a:solidFill>
                </a:ln>
                <a:solidFill>
                  <a:srgbClr val="003976"/>
                </a:solidFill>
                <a:latin typeface="Foco" panose="020B0504050202020203" pitchFamily="34" charset="0"/>
                <a:cs typeface="Foco" panose="020B0504050202020203" pitchFamily="34" charset="0"/>
              </a:rPr>
              <a:t>PLACEMENT</a:t>
            </a:r>
            <a:br>
              <a:rPr lang="en-GB" sz="8000" b="1" i="0" dirty="0">
                <a:ln w="12700">
                  <a:solidFill>
                    <a:srgbClr val="003976"/>
                  </a:solidFill>
                </a:ln>
                <a:solidFill>
                  <a:srgbClr val="003976"/>
                </a:solidFill>
                <a:latin typeface="Foco" panose="020B0504050202020203" pitchFamily="34" charset="0"/>
                <a:cs typeface="Foco" panose="020B0504050202020203" pitchFamily="34" charset="0"/>
              </a:rPr>
            </a:br>
            <a:r>
              <a:rPr lang="en-GB" sz="8000" b="1" i="0" cap="none" spc="50" dirty="0">
                <a:ln w="381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8000" b="1" dirty="0">
              <a:ln w="12700">
                <a:solidFill>
                  <a:schemeClr val="tx1"/>
                </a:solidFill>
              </a:ln>
              <a:solidFill>
                <a:srgbClr val="003976"/>
              </a:solidFill>
              <a:latin typeface="Foco" panose="020B0504050202020203" pitchFamily="34" charset="0"/>
              <a:cs typeface="Foco" panose="020B0504050202020203" pitchFamily="34" charset="0"/>
            </a:endParaRPr>
          </a:p>
        </p:txBody>
      </p:sp>
      <p:sp>
        <p:nvSpPr>
          <p:cNvPr id="21" name="Rectangle 20">
            <a:extLst>
              <a:ext uri="{FF2B5EF4-FFF2-40B4-BE49-F238E27FC236}">
                <a16:creationId xmlns:a16="http://schemas.microsoft.com/office/drawing/2014/main" id="{CFFF89C6-7961-77F0-1713-6EA502739D99}"/>
              </a:ext>
            </a:extLst>
          </p:cNvPr>
          <p:cNvSpPr/>
          <p:nvPr/>
        </p:nvSpPr>
        <p:spPr>
          <a:xfrm>
            <a:off x="585675" y="3602038"/>
            <a:ext cx="5773889" cy="76150"/>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Online Media 3" title="Placement Guide: Independent Living - Slide 1">
            <a:hlinkClick r:id="" action="ppaction://media"/>
            <a:extLst>
              <a:ext uri="{FF2B5EF4-FFF2-40B4-BE49-F238E27FC236}">
                <a16:creationId xmlns:a16="http://schemas.microsoft.com/office/drawing/2014/main" id="{EC3A077D-FBD0-22A7-B3EB-197541B6CA75}"/>
              </a:ext>
            </a:extLst>
          </p:cNvPr>
          <p:cNvPicPr>
            <a:picLocks noRot="1" noChangeAspect="1"/>
          </p:cNvPicPr>
          <p:nvPr>
            <a:videoFile r:link="rId1"/>
          </p:nvPr>
        </p:nvPicPr>
        <p:blipFill>
          <a:blip r:embed="rId6"/>
          <a:stretch>
            <a:fillRect/>
          </a:stretch>
        </p:blipFill>
        <p:spPr>
          <a:xfrm>
            <a:off x="6741077" y="1503017"/>
            <a:ext cx="5160825" cy="3001617"/>
          </a:xfrm>
          <a:prstGeom prst="rect">
            <a:avLst/>
          </a:prstGeom>
        </p:spPr>
      </p:pic>
    </p:spTree>
    <p:extLst>
      <p:ext uri="{BB962C8B-B14F-4D97-AF65-F5344CB8AC3E}">
        <p14:creationId xmlns:p14="http://schemas.microsoft.com/office/powerpoint/2010/main" val="3728361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75ACE988-DA03-A0D4-1B34-A15F1A2777DD}"/>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Single Corner Snipped 6">
            <a:extLst>
              <a:ext uri="{FF2B5EF4-FFF2-40B4-BE49-F238E27FC236}">
                <a16:creationId xmlns:a16="http://schemas.microsoft.com/office/drawing/2014/main" id="{3A60738F-2B02-FD59-F850-D4CBCA2B80C6}"/>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0020ACE-36E0-5B55-C134-4B0E44123646}"/>
              </a:ext>
            </a:extLst>
          </p:cNvPr>
          <p:cNvSpPr>
            <a:spLocks noGrp="1"/>
          </p:cNvSpPr>
          <p:nvPr>
            <p:ph type="title"/>
          </p:nvPr>
        </p:nvSpPr>
        <p:spPr/>
        <p:txBody>
          <a:bodyPr/>
          <a:lstStyle/>
          <a:p>
            <a:r>
              <a:rPr lang="en-GB" b="1" dirty="0"/>
              <a:t>Your Wellbeing</a:t>
            </a:r>
          </a:p>
        </p:txBody>
      </p:sp>
      <p:sp>
        <p:nvSpPr>
          <p:cNvPr id="3" name="Content Placeholder 2">
            <a:extLst>
              <a:ext uri="{FF2B5EF4-FFF2-40B4-BE49-F238E27FC236}">
                <a16:creationId xmlns:a16="http://schemas.microsoft.com/office/drawing/2014/main" id="{BF8E66B1-DF2F-0A2A-A057-389C479F0F0D}"/>
              </a:ext>
            </a:extLst>
          </p:cNvPr>
          <p:cNvSpPr>
            <a:spLocks noGrp="1"/>
          </p:cNvSpPr>
          <p:nvPr>
            <p:ph idx="1"/>
          </p:nvPr>
        </p:nvSpPr>
        <p:spPr>
          <a:xfrm>
            <a:off x="382721" y="2026636"/>
            <a:ext cx="7318248" cy="4351338"/>
          </a:xfrm>
        </p:spPr>
        <p:txBody>
          <a:bodyPr>
            <a:normAutofit fontScale="92500" lnSpcReduction="10000"/>
          </a:bodyPr>
          <a:lstStyle/>
          <a:p>
            <a:pPr marL="0" indent="0">
              <a:buNone/>
            </a:pPr>
            <a:r>
              <a:rPr lang="en-GB" dirty="0">
                <a:solidFill>
                  <a:schemeClr val="accent1"/>
                </a:solidFill>
              </a:rPr>
              <a:t>Worried about being supported?</a:t>
            </a:r>
          </a:p>
          <a:p>
            <a:pPr marL="0" indent="0">
              <a:buNone/>
            </a:pPr>
            <a:r>
              <a:rPr lang="en-GB" dirty="0"/>
              <a:t>It’s normal to feel anxious about the prospect of heading out on placement year.</a:t>
            </a:r>
          </a:p>
          <a:p>
            <a:pPr marL="0" indent="0">
              <a:buNone/>
            </a:pPr>
            <a:r>
              <a:rPr lang="en-GB" dirty="0"/>
              <a:t>You might be worried that you’ll be on your own without any help or guidance. That’s definitely not the case!</a:t>
            </a:r>
          </a:p>
          <a:p>
            <a:pPr marL="0" indent="0">
              <a:buNone/>
            </a:pPr>
            <a:r>
              <a:rPr lang="en-GB" dirty="0"/>
              <a:t>Don’t forget that you remain a student whilst out on placement,  which means access to all the same help and support that you can normally access.</a:t>
            </a:r>
          </a:p>
          <a:p>
            <a:pPr marL="0" indent="0">
              <a:buNone/>
            </a:pPr>
            <a:r>
              <a:rPr lang="en-GB" dirty="0"/>
              <a:t>You might be surprised how much help there is for you, even if you’re not on campus!</a:t>
            </a:r>
          </a:p>
          <a:p>
            <a:pPr marL="0" indent="0">
              <a:buNone/>
            </a:pPr>
            <a:endParaRPr lang="en-GB" dirty="0"/>
          </a:p>
        </p:txBody>
      </p:sp>
      <p:pic>
        <p:nvPicPr>
          <p:cNvPr id="4" name="Content Placeholder 4" descr="A group of people using computers&#10;&#10;Description automatically generated with low confidence">
            <a:extLst>
              <a:ext uri="{FF2B5EF4-FFF2-40B4-BE49-F238E27FC236}">
                <a16:creationId xmlns:a16="http://schemas.microsoft.com/office/drawing/2014/main" id="{30A81C7A-601A-3EFB-9028-3A4C03C4614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7000" b="38514" l="71542" r="93336">
                        <a14:foregroundMark x1="84708" y1="32808" x2="86299" y2="30626"/>
                        <a14:foregroundMark x1="80527" y1="34505" x2="82618" y2="34343"/>
                        <a14:foregroundMark x1="79073" y1="33333" x2="81959" y2="33859"/>
                        <a14:foregroundMark x1="78073" y1="38465" x2="78073" y2="38465"/>
                        <a14:backgroundMark x1="74733" y1="12121" x2="74392" y2="15596"/>
                        <a14:backgroundMark x1="72006" y1="20606" x2="73302" y2="17010"/>
                        <a14:backgroundMark x1="89275" y1="21010" x2="93388" y2="22141"/>
                        <a14:backgroundMark x1="93388" y1="22141" x2="93252" y2="21899"/>
                        <a14:backgroundMark x1="79868" y1="19717" x2="79868" y2="19717"/>
                        <a14:backgroundMark x1="76755" y1="36162" x2="76755" y2="36162"/>
                      </a14:backgroundRemoval>
                    </a14:imgEffect>
                  </a14:imgLayer>
                </a14:imgProps>
              </a:ext>
              <a:ext uri="{28A0092B-C50C-407E-A947-70E740481C1C}">
                <a14:useLocalDpi xmlns:a14="http://schemas.microsoft.com/office/drawing/2010/main" val="0"/>
              </a:ext>
            </a:extLst>
          </a:blip>
          <a:srcRect l="68818" t="3061" r="7519" b="57547"/>
          <a:stretch/>
        </p:blipFill>
        <p:spPr>
          <a:xfrm>
            <a:off x="9565266" y="4593380"/>
            <a:ext cx="2418390" cy="2264620"/>
          </a:xfrm>
          <a:prstGeom prst="rect">
            <a:avLst/>
          </a:prstGeom>
        </p:spPr>
      </p:pic>
      <p:sp>
        <p:nvSpPr>
          <p:cNvPr id="5" name="Title 1">
            <a:extLst>
              <a:ext uri="{FF2B5EF4-FFF2-40B4-BE49-F238E27FC236}">
                <a16:creationId xmlns:a16="http://schemas.microsoft.com/office/drawing/2014/main" id="{F26C45D5-7F8A-B621-9F31-6F6ACDA22635}"/>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6" name="Rectangle 5">
            <a:extLst>
              <a:ext uri="{FF2B5EF4-FFF2-40B4-BE49-F238E27FC236}">
                <a16:creationId xmlns:a16="http://schemas.microsoft.com/office/drawing/2014/main" id="{32933F88-B13F-FE0F-1B5C-E0455A4C8D2E}"/>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Online Media 9" title="Placement Guide: Independent Living - Slide 10">
            <a:hlinkClick r:id="" action="ppaction://media"/>
            <a:extLst>
              <a:ext uri="{FF2B5EF4-FFF2-40B4-BE49-F238E27FC236}">
                <a16:creationId xmlns:a16="http://schemas.microsoft.com/office/drawing/2014/main" id="{F126BD00-9B49-C6AE-E9C0-5501FF5EDA06}"/>
              </a:ext>
            </a:extLst>
          </p:cNvPr>
          <p:cNvPicPr>
            <a:picLocks noRot="1" noChangeAspect="1"/>
          </p:cNvPicPr>
          <p:nvPr>
            <a:videoFile r:link="rId1"/>
          </p:nvPr>
        </p:nvPicPr>
        <p:blipFill>
          <a:blip r:embed="rId6"/>
          <a:stretch>
            <a:fillRect/>
          </a:stretch>
        </p:blipFill>
        <p:spPr>
          <a:xfrm>
            <a:off x="7503078" y="1613452"/>
            <a:ext cx="4542391" cy="2581967"/>
          </a:xfrm>
          <a:prstGeom prst="rect">
            <a:avLst/>
          </a:prstGeom>
        </p:spPr>
      </p:pic>
    </p:spTree>
    <p:extLst>
      <p:ext uri="{BB962C8B-B14F-4D97-AF65-F5344CB8AC3E}">
        <p14:creationId xmlns:p14="http://schemas.microsoft.com/office/powerpoint/2010/main" val="235319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81ACDB74-574C-6B9E-17E7-4F8AB787D5B8}"/>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Single Corner Snipped 6">
            <a:extLst>
              <a:ext uri="{FF2B5EF4-FFF2-40B4-BE49-F238E27FC236}">
                <a16:creationId xmlns:a16="http://schemas.microsoft.com/office/drawing/2014/main" id="{1533AFF5-8D65-B511-6887-B0DCE3EE4A3A}"/>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DD7031-929E-042F-176B-319B10B95F93}"/>
              </a:ext>
            </a:extLst>
          </p:cNvPr>
          <p:cNvSpPr>
            <a:spLocks noGrp="1"/>
          </p:cNvSpPr>
          <p:nvPr>
            <p:ph type="title"/>
          </p:nvPr>
        </p:nvSpPr>
        <p:spPr>
          <a:xfrm>
            <a:off x="363033" y="281486"/>
            <a:ext cx="10515600" cy="1325563"/>
          </a:xfrm>
        </p:spPr>
        <p:txBody>
          <a:bodyPr/>
          <a:lstStyle/>
          <a:p>
            <a:r>
              <a:rPr lang="en-GB" b="1" dirty="0"/>
              <a:t>There for you…</a:t>
            </a:r>
          </a:p>
        </p:txBody>
      </p:sp>
      <p:pic>
        <p:nvPicPr>
          <p:cNvPr id="9" name="Content Placeholder 8">
            <a:extLst>
              <a:ext uri="{FF2B5EF4-FFF2-40B4-BE49-F238E27FC236}">
                <a16:creationId xmlns:a16="http://schemas.microsoft.com/office/drawing/2014/main" id="{877C1702-BD49-FE4B-D939-701BB2B7A98D}"/>
              </a:ext>
            </a:extLst>
          </p:cNvPr>
          <p:cNvPicPr>
            <a:picLocks noGrp="1" noChangeAspect="1"/>
          </p:cNvPicPr>
          <p:nvPr>
            <p:ph idx="1"/>
          </p:nvPr>
        </p:nvPicPr>
        <p:blipFill>
          <a:blip r:embed="rId4"/>
          <a:stretch>
            <a:fillRect/>
          </a:stretch>
        </p:blipFill>
        <p:spPr>
          <a:xfrm>
            <a:off x="701434" y="1942997"/>
            <a:ext cx="10421775" cy="5153673"/>
          </a:xfrm>
          <a:prstGeom prst="rect">
            <a:avLst/>
          </a:prstGeom>
        </p:spPr>
      </p:pic>
      <p:sp>
        <p:nvSpPr>
          <p:cNvPr id="5" name="Rectangle 4">
            <a:extLst>
              <a:ext uri="{FF2B5EF4-FFF2-40B4-BE49-F238E27FC236}">
                <a16:creationId xmlns:a16="http://schemas.microsoft.com/office/drawing/2014/main" id="{D776F36C-FBED-22D0-541E-D95E88039D35}"/>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823CFEA7-90CD-31D5-19C9-B3A025630F08}"/>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pic>
        <p:nvPicPr>
          <p:cNvPr id="4" name="Online Media 3" title="Placement Guide: Independent Living - Slide 11">
            <a:hlinkClick r:id="" action="ppaction://media"/>
            <a:extLst>
              <a:ext uri="{FF2B5EF4-FFF2-40B4-BE49-F238E27FC236}">
                <a16:creationId xmlns:a16="http://schemas.microsoft.com/office/drawing/2014/main" id="{28C330BB-68B8-5C61-4A01-A2CBB80083E5}"/>
              </a:ext>
            </a:extLst>
          </p:cNvPr>
          <p:cNvPicPr>
            <a:picLocks noRot="1" noChangeAspect="1"/>
          </p:cNvPicPr>
          <p:nvPr>
            <a:videoFile r:link="rId1"/>
          </p:nvPr>
        </p:nvPicPr>
        <p:blipFill>
          <a:blip r:embed="rId5"/>
          <a:stretch>
            <a:fillRect/>
          </a:stretch>
        </p:blipFill>
        <p:spPr>
          <a:xfrm>
            <a:off x="4134816" y="199887"/>
            <a:ext cx="4476130" cy="2515705"/>
          </a:xfrm>
          <a:prstGeom prst="rect">
            <a:avLst/>
          </a:prstGeom>
        </p:spPr>
      </p:pic>
    </p:spTree>
    <p:extLst>
      <p:ext uri="{BB962C8B-B14F-4D97-AF65-F5344CB8AC3E}">
        <p14:creationId xmlns:p14="http://schemas.microsoft.com/office/powerpoint/2010/main" val="1015868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81ACDB74-574C-6B9E-17E7-4F8AB787D5B8}"/>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Single Corner Snipped 6">
            <a:extLst>
              <a:ext uri="{FF2B5EF4-FFF2-40B4-BE49-F238E27FC236}">
                <a16:creationId xmlns:a16="http://schemas.microsoft.com/office/drawing/2014/main" id="{1533AFF5-8D65-B511-6887-B0DCE3EE4A3A}"/>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DD7031-929E-042F-176B-319B10B95F93}"/>
              </a:ext>
            </a:extLst>
          </p:cNvPr>
          <p:cNvSpPr>
            <a:spLocks noGrp="1"/>
          </p:cNvSpPr>
          <p:nvPr>
            <p:ph type="title"/>
          </p:nvPr>
        </p:nvSpPr>
        <p:spPr/>
        <p:txBody>
          <a:bodyPr/>
          <a:lstStyle/>
          <a:p>
            <a:r>
              <a:rPr lang="en-GB" b="1" dirty="0"/>
              <a:t>Summary</a:t>
            </a:r>
          </a:p>
        </p:txBody>
      </p:sp>
      <p:pic>
        <p:nvPicPr>
          <p:cNvPr id="4" name="Content Placeholder 4" descr="A group of people using computers&#10;&#10;Description automatically generated with low confidence">
            <a:extLst>
              <a:ext uri="{FF2B5EF4-FFF2-40B4-BE49-F238E27FC236}">
                <a16:creationId xmlns:a16="http://schemas.microsoft.com/office/drawing/2014/main" id="{9C961B64-E215-F38E-8690-FD9438167269}"/>
              </a:ext>
            </a:extLst>
          </p:cNvPr>
          <p:cNvPicPr>
            <a:picLocks noChangeAspect="1"/>
          </p:cNvPicPr>
          <p:nvPr/>
        </p:nvPicPr>
        <p:blipFill rotWithShape="1">
          <a:blip r:embed="rId4">
            <a:extLst>
              <a:ext uri="{28A0092B-C50C-407E-A947-70E740481C1C}">
                <a14:useLocalDpi xmlns:a14="http://schemas.microsoft.com/office/drawing/2010/main" val="0"/>
              </a:ext>
            </a:extLst>
          </a:blip>
          <a:srcRect l="68155" t="49815" r="5062" b="12472"/>
          <a:stretch/>
        </p:blipFill>
        <p:spPr>
          <a:xfrm>
            <a:off x="8764616" y="4505853"/>
            <a:ext cx="2969750" cy="2352147"/>
          </a:xfrm>
          <a:prstGeom prst="rect">
            <a:avLst/>
          </a:prstGeom>
        </p:spPr>
      </p:pic>
      <p:sp>
        <p:nvSpPr>
          <p:cNvPr id="5" name="Rectangle 4">
            <a:extLst>
              <a:ext uri="{FF2B5EF4-FFF2-40B4-BE49-F238E27FC236}">
                <a16:creationId xmlns:a16="http://schemas.microsoft.com/office/drawing/2014/main" id="{D776F36C-FBED-22D0-541E-D95E88039D35}"/>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823CFEA7-90CD-31D5-19C9-B3A025630F08}"/>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10" name="Content Placeholder 9">
            <a:extLst>
              <a:ext uri="{FF2B5EF4-FFF2-40B4-BE49-F238E27FC236}">
                <a16:creationId xmlns:a16="http://schemas.microsoft.com/office/drawing/2014/main" id="{084EADA6-0C53-2DB6-D3BC-766068387C50}"/>
              </a:ext>
            </a:extLst>
          </p:cNvPr>
          <p:cNvSpPr>
            <a:spLocks noGrp="1"/>
          </p:cNvSpPr>
          <p:nvPr>
            <p:ph idx="1"/>
          </p:nvPr>
        </p:nvSpPr>
        <p:spPr>
          <a:xfrm>
            <a:off x="455648" y="2026636"/>
            <a:ext cx="6330696" cy="4351338"/>
          </a:xfrm>
        </p:spPr>
        <p:txBody>
          <a:bodyPr>
            <a:normAutofit/>
          </a:bodyPr>
          <a:lstStyle/>
          <a:p>
            <a:pPr marL="0" indent="0">
              <a:buNone/>
            </a:pPr>
            <a:r>
              <a:rPr lang="en-GB" dirty="0"/>
              <a:t>Hopefully you can now see how much support &amp; guidance is available to you. Not just in your placement search, but once you’re out enjoying the year too!</a:t>
            </a:r>
          </a:p>
          <a:p>
            <a:pPr marL="0" indent="0">
              <a:buNone/>
            </a:pPr>
            <a:r>
              <a:rPr lang="en-GB" dirty="0"/>
              <a:t>Your Placement Team, Academic staff and various University services are all there to ensure you have the best possible experience.</a:t>
            </a:r>
          </a:p>
          <a:p>
            <a:pPr marL="0" indent="0">
              <a:buNone/>
            </a:pPr>
            <a:r>
              <a:rPr lang="en-GB" dirty="0"/>
              <a:t>It’s never too early to start planning so reach out for help anytime….</a:t>
            </a:r>
          </a:p>
          <a:p>
            <a:pPr marL="0" indent="0">
              <a:buNone/>
            </a:pPr>
            <a:endParaRPr lang="en-GB" dirty="0"/>
          </a:p>
        </p:txBody>
      </p:sp>
      <p:pic>
        <p:nvPicPr>
          <p:cNvPr id="9" name="Online Media 8" title="Placement Guide: Independent Living - Slide 12">
            <a:hlinkClick r:id="" action="ppaction://media"/>
            <a:extLst>
              <a:ext uri="{FF2B5EF4-FFF2-40B4-BE49-F238E27FC236}">
                <a16:creationId xmlns:a16="http://schemas.microsoft.com/office/drawing/2014/main" id="{7B26C4E7-60FB-DCFA-C03A-AF6FACC0D034}"/>
              </a:ext>
            </a:extLst>
          </p:cNvPr>
          <p:cNvPicPr>
            <a:picLocks noRot="1" noChangeAspect="1"/>
          </p:cNvPicPr>
          <p:nvPr>
            <a:videoFile r:link="rId1"/>
          </p:nvPr>
        </p:nvPicPr>
        <p:blipFill>
          <a:blip r:embed="rId5"/>
          <a:stretch>
            <a:fillRect/>
          </a:stretch>
        </p:blipFill>
        <p:spPr>
          <a:xfrm>
            <a:off x="6961946" y="1624495"/>
            <a:ext cx="5017261" cy="2880141"/>
          </a:xfrm>
          <a:prstGeom prst="rect">
            <a:avLst/>
          </a:prstGeom>
        </p:spPr>
      </p:pic>
    </p:spTree>
    <p:extLst>
      <p:ext uri="{BB962C8B-B14F-4D97-AF65-F5344CB8AC3E}">
        <p14:creationId xmlns:p14="http://schemas.microsoft.com/office/powerpoint/2010/main" val="3155532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81ACDB74-574C-6B9E-17E7-4F8AB787D5B8}"/>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Single Corner Snipped 6">
            <a:extLst>
              <a:ext uri="{FF2B5EF4-FFF2-40B4-BE49-F238E27FC236}">
                <a16:creationId xmlns:a16="http://schemas.microsoft.com/office/drawing/2014/main" id="{1533AFF5-8D65-B511-6887-B0DCE3EE4A3A}"/>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DD7031-929E-042F-176B-319B10B95F93}"/>
              </a:ext>
            </a:extLst>
          </p:cNvPr>
          <p:cNvSpPr>
            <a:spLocks noGrp="1"/>
          </p:cNvSpPr>
          <p:nvPr>
            <p:ph type="title"/>
          </p:nvPr>
        </p:nvSpPr>
        <p:spPr/>
        <p:txBody>
          <a:bodyPr/>
          <a:lstStyle/>
          <a:p>
            <a:r>
              <a:rPr lang="en-GB" b="1" dirty="0"/>
              <a:t>Accommodation Resources</a:t>
            </a:r>
          </a:p>
        </p:txBody>
      </p:sp>
      <p:pic>
        <p:nvPicPr>
          <p:cNvPr id="4" name="Content Placeholder 4" descr="A group of people using computers&#10;&#10;Description automatically generated with low confidence">
            <a:extLst>
              <a:ext uri="{FF2B5EF4-FFF2-40B4-BE49-F238E27FC236}">
                <a16:creationId xmlns:a16="http://schemas.microsoft.com/office/drawing/2014/main" id="{9C961B64-E215-F38E-8690-FD9438167269}"/>
              </a:ext>
            </a:extLst>
          </p:cNvPr>
          <p:cNvPicPr>
            <a:picLocks noChangeAspect="1"/>
          </p:cNvPicPr>
          <p:nvPr/>
        </p:nvPicPr>
        <p:blipFill rotWithShape="1">
          <a:blip r:embed="rId4">
            <a:extLst>
              <a:ext uri="{28A0092B-C50C-407E-A947-70E740481C1C}">
                <a14:useLocalDpi xmlns:a14="http://schemas.microsoft.com/office/drawing/2010/main" val="0"/>
              </a:ext>
            </a:extLst>
          </a:blip>
          <a:srcRect l="68155" t="49815" r="5062" b="12472"/>
          <a:stretch/>
        </p:blipFill>
        <p:spPr>
          <a:xfrm>
            <a:off x="7656576" y="3457881"/>
            <a:ext cx="4110979" cy="3256041"/>
          </a:xfrm>
          <a:prstGeom prst="rect">
            <a:avLst/>
          </a:prstGeom>
        </p:spPr>
      </p:pic>
      <p:sp>
        <p:nvSpPr>
          <p:cNvPr id="5" name="Rectangle 4">
            <a:extLst>
              <a:ext uri="{FF2B5EF4-FFF2-40B4-BE49-F238E27FC236}">
                <a16:creationId xmlns:a16="http://schemas.microsoft.com/office/drawing/2014/main" id="{D776F36C-FBED-22D0-541E-D95E88039D35}"/>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823CFEA7-90CD-31D5-19C9-B3A025630F08}"/>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10" name="Content Placeholder 9">
            <a:extLst>
              <a:ext uri="{FF2B5EF4-FFF2-40B4-BE49-F238E27FC236}">
                <a16:creationId xmlns:a16="http://schemas.microsoft.com/office/drawing/2014/main" id="{084EADA6-0C53-2DB6-D3BC-766068387C50}"/>
              </a:ext>
            </a:extLst>
          </p:cNvPr>
          <p:cNvSpPr>
            <a:spLocks noGrp="1"/>
          </p:cNvSpPr>
          <p:nvPr>
            <p:ph idx="1"/>
          </p:nvPr>
        </p:nvSpPr>
        <p:spPr>
          <a:xfrm>
            <a:off x="352260" y="2026636"/>
            <a:ext cx="10515600" cy="4351338"/>
          </a:xfrm>
        </p:spPr>
        <p:txBody>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Univers"/>
                <a:ea typeface="+mn-ea"/>
                <a:cs typeface="+mn-cs"/>
              </a:rPr>
              <a:t>DIGS Student Accommodation</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Univers"/>
                <a:ea typeface="+mn-ea"/>
                <a:cs typeface="+mn-cs"/>
                <a:hlinkClick r:id="rId5"/>
              </a:rPr>
              <a:t>Huddersfield@digstudent.co.uk</a:t>
            </a:r>
            <a:endParaRPr kumimoji="0" lang="en-US" sz="1800" b="0" i="0" u="none" strike="noStrike" kern="1200" cap="none" spc="0" normalizeH="0" baseline="0" noProof="0" dirty="0">
              <a:ln>
                <a:noFill/>
              </a:ln>
              <a:solidFill>
                <a:prstClr val="black"/>
              </a:solidFill>
              <a:effectLst/>
              <a:uLnTx/>
              <a:uFillTx/>
              <a:latin typeface="Univers"/>
              <a:ea typeface="+mn-ea"/>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Univers"/>
                <a:ea typeface="+mn-ea"/>
                <a:cs typeface="+mn-cs"/>
              </a:rPr>
              <a:t>SU Advice Centre</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43FFF"/>
                </a:solidFill>
                <a:effectLst/>
                <a:uLnTx/>
                <a:uFillTx/>
                <a:latin typeface="Univers"/>
                <a:ea typeface="+mn-ea"/>
                <a:cs typeface="+mn-cs"/>
              </a:rPr>
              <a:t>huddersfieldsu.co.uk/main-menu/advice-student-accommodation</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Univers"/>
                <a:ea typeface="+mn-ea"/>
                <a:cs typeface="+mn-cs"/>
              </a:rPr>
              <a:t>UNITE Student Accommodation</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43FFF"/>
                </a:solidFill>
                <a:effectLst/>
                <a:uLnTx/>
                <a:uFillTx/>
                <a:latin typeface="Univers"/>
                <a:ea typeface="+mn-ea"/>
                <a:cs typeface="+mn-cs"/>
              </a:rPr>
              <a:t>unitestudents.com</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err="1">
                <a:ln>
                  <a:noFill/>
                </a:ln>
                <a:solidFill>
                  <a:prstClr val="black"/>
                </a:solidFill>
                <a:effectLst/>
                <a:uLnTx/>
                <a:uFillTx/>
                <a:latin typeface="Univers"/>
                <a:ea typeface="+mn-ea"/>
                <a:cs typeface="+mn-cs"/>
              </a:rPr>
              <a:t>SpareRoom</a:t>
            </a:r>
            <a:endParaRPr kumimoji="0" lang="en-US" sz="1800" b="0" i="0" u="none" strike="noStrike" kern="1200" cap="none" spc="0" normalizeH="0" baseline="0" noProof="0" dirty="0">
              <a:ln>
                <a:noFill/>
              </a:ln>
              <a:solidFill>
                <a:prstClr val="black"/>
              </a:solidFill>
              <a:effectLst/>
              <a:uLnTx/>
              <a:uFillTx/>
              <a:latin typeface="Univers"/>
              <a:ea typeface="+mn-ea"/>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43FFF"/>
                </a:solidFill>
                <a:effectLst/>
                <a:uLnTx/>
                <a:uFillTx/>
                <a:latin typeface="Univers"/>
                <a:ea typeface="+mn-ea"/>
                <a:cs typeface="+mn-cs"/>
              </a:rPr>
              <a:t>Spareroom.co.uk</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Univers"/>
                <a:ea typeface="+mn-ea"/>
                <a:cs typeface="+mn-cs"/>
              </a:rPr>
              <a:t>Rightmove</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43FFF"/>
                </a:solidFill>
                <a:effectLst/>
                <a:uLnTx/>
                <a:uFillTx/>
                <a:latin typeface="Univers"/>
                <a:ea typeface="+mn-ea"/>
                <a:cs typeface="+mn-cs"/>
              </a:rPr>
              <a:t>rightmove.co.uk</a:t>
            </a:r>
          </a:p>
          <a:p>
            <a:pPr marL="0" indent="0">
              <a:buNone/>
            </a:pPr>
            <a:endParaRPr lang="en-GB" dirty="0"/>
          </a:p>
        </p:txBody>
      </p:sp>
      <p:pic>
        <p:nvPicPr>
          <p:cNvPr id="9" name="Online Media 8" title="Placement Guide: Independent Living - Slide 13">
            <a:hlinkClick r:id="" action="ppaction://media"/>
            <a:extLst>
              <a:ext uri="{FF2B5EF4-FFF2-40B4-BE49-F238E27FC236}">
                <a16:creationId xmlns:a16="http://schemas.microsoft.com/office/drawing/2014/main" id="{DAE5E063-DA57-FB69-F1D6-C1199AEF4D79}"/>
              </a:ext>
            </a:extLst>
          </p:cNvPr>
          <p:cNvPicPr>
            <a:picLocks noRot="1" noChangeAspect="1"/>
          </p:cNvPicPr>
          <p:nvPr>
            <a:videoFile r:link="rId1"/>
          </p:nvPr>
        </p:nvPicPr>
        <p:blipFill>
          <a:blip r:embed="rId6"/>
          <a:stretch>
            <a:fillRect/>
          </a:stretch>
        </p:blipFill>
        <p:spPr>
          <a:xfrm>
            <a:off x="7712903" y="1271104"/>
            <a:ext cx="4111696" cy="2294835"/>
          </a:xfrm>
          <a:prstGeom prst="rect">
            <a:avLst/>
          </a:prstGeom>
        </p:spPr>
      </p:pic>
    </p:spTree>
    <p:extLst>
      <p:ext uri="{BB962C8B-B14F-4D97-AF65-F5344CB8AC3E}">
        <p14:creationId xmlns:p14="http://schemas.microsoft.com/office/powerpoint/2010/main" val="340878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81ACDB74-574C-6B9E-17E7-4F8AB787D5B8}"/>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Single Corner Snipped 6">
            <a:extLst>
              <a:ext uri="{FF2B5EF4-FFF2-40B4-BE49-F238E27FC236}">
                <a16:creationId xmlns:a16="http://schemas.microsoft.com/office/drawing/2014/main" id="{1533AFF5-8D65-B511-6887-B0DCE3EE4A3A}"/>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DD7031-929E-042F-176B-319B10B95F93}"/>
              </a:ext>
            </a:extLst>
          </p:cNvPr>
          <p:cNvSpPr>
            <a:spLocks noGrp="1"/>
          </p:cNvSpPr>
          <p:nvPr>
            <p:ph type="title"/>
          </p:nvPr>
        </p:nvSpPr>
        <p:spPr/>
        <p:txBody>
          <a:bodyPr/>
          <a:lstStyle/>
          <a:p>
            <a:r>
              <a:rPr lang="en-GB" b="1" dirty="0"/>
              <a:t>Finance Resources</a:t>
            </a:r>
          </a:p>
        </p:txBody>
      </p:sp>
      <p:pic>
        <p:nvPicPr>
          <p:cNvPr id="4" name="Content Placeholder 4" descr="A group of people using computers&#10;&#10;Description automatically generated with low confidence">
            <a:extLst>
              <a:ext uri="{FF2B5EF4-FFF2-40B4-BE49-F238E27FC236}">
                <a16:creationId xmlns:a16="http://schemas.microsoft.com/office/drawing/2014/main" id="{9C961B64-E215-F38E-8690-FD9438167269}"/>
              </a:ext>
            </a:extLst>
          </p:cNvPr>
          <p:cNvPicPr>
            <a:picLocks noChangeAspect="1"/>
          </p:cNvPicPr>
          <p:nvPr/>
        </p:nvPicPr>
        <p:blipFill rotWithShape="1">
          <a:blip r:embed="rId2">
            <a:extLst>
              <a:ext uri="{28A0092B-C50C-407E-A947-70E740481C1C}">
                <a14:useLocalDpi xmlns:a14="http://schemas.microsoft.com/office/drawing/2010/main" val="0"/>
              </a:ext>
            </a:extLst>
          </a:blip>
          <a:srcRect l="68155" t="49815" r="5062" b="12472"/>
          <a:stretch/>
        </p:blipFill>
        <p:spPr>
          <a:xfrm>
            <a:off x="9260198" y="4700925"/>
            <a:ext cx="2723458" cy="2157075"/>
          </a:xfrm>
          <a:prstGeom prst="rect">
            <a:avLst/>
          </a:prstGeom>
        </p:spPr>
      </p:pic>
      <p:sp>
        <p:nvSpPr>
          <p:cNvPr id="5" name="Rectangle 4">
            <a:extLst>
              <a:ext uri="{FF2B5EF4-FFF2-40B4-BE49-F238E27FC236}">
                <a16:creationId xmlns:a16="http://schemas.microsoft.com/office/drawing/2014/main" id="{D776F36C-FBED-22D0-541E-D95E88039D35}"/>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823CFEA7-90CD-31D5-19C9-B3A025630F08}"/>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10" name="Content Placeholder 9">
            <a:extLst>
              <a:ext uri="{FF2B5EF4-FFF2-40B4-BE49-F238E27FC236}">
                <a16:creationId xmlns:a16="http://schemas.microsoft.com/office/drawing/2014/main" id="{084EADA6-0C53-2DB6-D3BC-766068387C50}"/>
              </a:ext>
            </a:extLst>
          </p:cNvPr>
          <p:cNvSpPr>
            <a:spLocks noGrp="1"/>
          </p:cNvSpPr>
          <p:nvPr>
            <p:ph idx="1"/>
          </p:nvPr>
        </p:nvSpPr>
        <p:spPr>
          <a:xfrm>
            <a:off x="363033" y="1880131"/>
            <a:ext cx="10515600" cy="4351338"/>
          </a:xfrm>
        </p:spPr>
        <p:txBody>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Univers"/>
                <a:ea typeface="+mn-ea"/>
                <a:cs typeface="+mn-cs"/>
              </a:rPr>
              <a:t>University Student Finance Team</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243FFF"/>
                </a:solidFill>
                <a:effectLst/>
                <a:uLnTx/>
                <a:uFillTx/>
                <a:latin typeface="Univers"/>
                <a:ea typeface="+mn-ea"/>
                <a:cs typeface="+mn-cs"/>
              </a:rPr>
              <a:t>students.hud.ac.uk/help/finance/</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Univers"/>
                <a:ea typeface="+mn-ea"/>
                <a:cs typeface="+mn-cs"/>
              </a:rPr>
              <a:t>Student Finance England</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243FFF"/>
                </a:solidFill>
                <a:effectLst/>
                <a:uLnTx/>
                <a:uFillTx/>
                <a:latin typeface="Univers"/>
                <a:ea typeface="+mn-ea"/>
                <a:cs typeface="+mn-cs"/>
              </a:rPr>
              <a:t>0300 100 0607</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Univers"/>
                <a:ea typeface="+mn-ea"/>
                <a:cs typeface="+mn-cs"/>
              </a:rPr>
              <a:t>SU Finance Advice Centre</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243FFF"/>
                </a:solidFill>
                <a:effectLst/>
                <a:uLnTx/>
                <a:uFillTx/>
                <a:latin typeface="Univers"/>
                <a:ea typeface="+mn-ea"/>
                <a:cs typeface="+mn-cs"/>
              </a:rPr>
              <a:t>huddersfieldsu.co.uk/main-menu/advice-student-finance</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Univers"/>
                <a:ea typeface="+mn-ea"/>
                <a:cs typeface="+mn-cs"/>
              </a:rPr>
              <a:t>Budgeting Help</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243FFF"/>
                </a:solidFill>
                <a:effectLst/>
                <a:uLnTx/>
                <a:uFillTx/>
                <a:latin typeface="Univers"/>
                <a:ea typeface="+mn-ea"/>
                <a:cs typeface="+mn-cs"/>
              </a:rPr>
              <a:t>savethestudent.org/money/student-budgeting/</a:t>
            </a:r>
            <a:r>
              <a:rPr kumimoji="0" lang="en-GB" sz="2000" b="0" i="0" u="none" strike="noStrike" kern="1200" cap="none" spc="0" normalizeH="0" baseline="0" noProof="0" dirty="0" err="1">
                <a:ln>
                  <a:noFill/>
                </a:ln>
                <a:solidFill>
                  <a:srgbClr val="243FFF"/>
                </a:solidFill>
                <a:effectLst/>
                <a:uLnTx/>
                <a:uFillTx/>
                <a:latin typeface="Univers"/>
                <a:ea typeface="+mn-ea"/>
                <a:cs typeface="+mn-cs"/>
              </a:rPr>
              <a:t>student-budgeting.html#tools</a:t>
            </a:r>
            <a:endParaRPr kumimoji="0" lang="en-GB" sz="2000" b="0" i="0" u="none" strike="noStrike" kern="1200" cap="none" spc="0" normalizeH="0" baseline="0" noProof="0" dirty="0">
              <a:ln>
                <a:noFill/>
              </a:ln>
              <a:solidFill>
                <a:srgbClr val="243FFF"/>
              </a:solidFill>
              <a:effectLst/>
              <a:uLnTx/>
              <a:uFillTx/>
              <a:latin typeface="Univers"/>
              <a:ea typeface="+mn-ea"/>
              <a:cs typeface="+mn-cs"/>
            </a:endParaRPr>
          </a:p>
          <a:p>
            <a:pPr marL="0" indent="0">
              <a:buNone/>
            </a:pPr>
            <a:endParaRPr lang="en-GB" dirty="0"/>
          </a:p>
        </p:txBody>
      </p:sp>
    </p:spTree>
    <p:extLst>
      <p:ext uri="{BB962C8B-B14F-4D97-AF65-F5344CB8AC3E}">
        <p14:creationId xmlns:p14="http://schemas.microsoft.com/office/powerpoint/2010/main" val="1010605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81ACDB74-574C-6B9E-17E7-4F8AB787D5B8}"/>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Single Corner Snipped 6">
            <a:extLst>
              <a:ext uri="{FF2B5EF4-FFF2-40B4-BE49-F238E27FC236}">
                <a16:creationId xmlns:a16="http://schemas.microsoft.com/office/drawing/2014/main" id="{1533AFF5-8D65-B511-6887-B0DCE3EE4A3A}"/>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DD7031-929E-042F-176B-319B10B95F93}"/>
              </a:ext>
            </a:extLst>
          </p:cNvPr>
          <p:cNvSpPr>
            <a:spLocks noGrp="1"/>
          </p:cNvSpPr>
          <p:nvPr>
            <p:ph type="title"/>
          </p:nvPr>
        </p:nvSpPr>
        <p:spPr/>
        <p:txBody>
          <a:bodyPr/>
          <a:lstStyle/>
          <a:p>
            <a:r>
              <a:rPr lang="en-GB" b="1" dirty="0"/>
              <a:t>Wellbeing Resources</a:t>
            </a:r>
          </a:p>
        </p:txBody>
      </p:sp>
      <p:pic>
        <p:nvPicPr>
          <p:cNvPr id="4" name="Content Placeholder 4" descr="A group of people using computers&#10;&#10;Description automatically generated with low confidence">
            <a:extLst>
              <a:ext uri="{FF2B5EF4-FFF2-40B4-BE49-F238E27FC236}">
                <a16:creationId xmlns:a16="http://schemas.microsoft.com/office/drawing/2014/main" id="{9C961B64-E215-F38E-8690-FD9438167269}"/>
              </a:ext>
            </a:extLst>
          </p:cNvPr>
          <p:cNvPicPr>
            <a:picLocks noChangeAspect="1"/>
          </p:cNvPicPr>
          <p:nvPr/>
        </p:nvPicPr>
        <p:blipFill rotWithShape="1">
          <a:blip r:embed="rId2">
            <a:extLst>
              <a:ext uri="{28A0092B-C50C-407E-A947-70E740481C1C}">
                <a14:useLocalDpi xmlns:a14="http://schemas.microsoft.com/office/drawing/2010/main" val="0"/>
              </a:ext>
            </a:extLst>
          </a:blip>
          <a:srcRect l="68155" t="49815" r="5062" b="12472"/>
          <a:stretch/>
        </p:blipFill>
        <p:spPr>
          <a:xfrm>
            <a:off x="9407467" y="4820141"/>
            <a:ext cx="2432273" cy="1921126"/>
          </a:xfrm>
          <a:prstGeom prst="rect">
            <a:avLst/>
          </a:prstGeom>
        </p:spPr>
      </p:pic>
      <p:sp>
        <p:nvSpPr>
          <p:cNvPr id="5" name="Rectangle 4">
            <a:extLst>
              <a:ext uri="{FF2B5EF4-FFF2-40B4-BE49-F238E27FC236}">
                <a16:creationId xmlns:a16="http://schemas.microsoft.com/office/drawing/2014/main" id="{D776F36C-FBED-22D0-541E-D95E88039D35}"/>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823CFEA7-90CD-31D5-19C9-B3A025630F08}"/>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10" name="Content Placeholder 9">
            <a:extLst>
              <a:ext uri="{FF2B5EF4-FFF2-40B4-BE49-F238E27FC236}">
                <a16:creationId xmlns:a16="http://schemas.microsoft.com/office/drawing/2014/main" id="{084EADA6-0C53-2DB6-D3BC-766068387C50}"/>
              </a:ext>
            </a:extLst>
          </p:cNvPr>
          <p:cNvSpPr>
            <a:spLocks noGrp="1"/>
          </p:cNvSpPr>
          <p:nvPr>
            <p:ph idx="1"/>
          </p:nvPr>
        </p:nvSpPr>
        <p:spPr>
          <a:xfrm>
            <a:off x="331245" y="1987671"/>
            <a:ext cx="10515600" cy="4351338"/>
          </a:xfrm>
        </p:spPr>
        <p:txBody>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Univers"/>
                <a:ea typeface="+mn-ea"/>
                <a:cs typeface="+mn-cs"/>
              </a:rPr>
              <a:t>University Wellbeing Support</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243FFF"/>
                </a:solidFill>
                <a:effectLst/>
                <a:uLnTx/>
                <a:uFillTx/>
                <a:latin typeface="Univers"/>
                <a:ea typeface="+mn-ea"/>
                <a:cs typeface="+mn-cs"/>
              </a:rPr>
              <a:t>students.hud.ac.uk/help/wellbeing/</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Univers"/>
                <a:ea typeface="+mn-ea"/>
                <a:cs typeface="+mn-cs"/>
              </a:rPr>
              <a:t>SU Wellbeing Advice Centre</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243FFF"/>
                </a:solidFill>
                <a:effectLst/>
                <a:uLnTx/>
                <a:uFillTx/>
                <a:latin typeface="Univers"/>
                <a:ea typeface="+mn-ea"/>
                <a:cs typeface="+mn-cs"/>
              </a:rPr>
              <a:t>huddersfieldsu.co.uk/main-menu/advice-student-wellbeing</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Univers"/>
                <a:ea typeface="+mn-ea"/>
                <a:cs typeface="+mn-cs"/>
              </a:rPr>
              <a:t>‘</a:t>
            </a:r>
            <a:r>
              <a:rPr kumimoji="0" lang="en-GB" sz="2000" b="0" i="0" u="none" strike="noStrike" kern="1200" cap="none" spc="0" normalizeH="0" baseline="0" noProof="0" dirty="0" err="1">
                <a:ln>
                  <a:noFill/>
                </a:ln>
                <a:solidFill>
                  <a:prstClr val="black"/>
                </a:solidFill>
                <a:effectLst/>
                <a:uLnTx/>
                <a:uFillTx/>
                <a:latin typeface="Univers"/>
                <a:ea typeface="+mn-ea"/>
                <a:cs typeface="+mn-cs"/>
              </a:rPr>
              <a:t>TogetherAll</a:t>
            </a:r>
            <a:r>
              <a:rPr kumimoji="0" lang="en-GB" sz="2000" b="0" i="0" u="none" strike="noStrike" kern="1200" cap="none" spc="0" normalizeH="0" baseline="0" noProof="0" dirty="0">
                <a:ln>
                  <a:noFill/>
                </a:ln>
                <a:solidFill>
                  <a:prstClr val="black"/>
                </a:solidFill>
                <a:effectLst/>
                <a:uLnTx/>
                <a:uFillTx/>
                <a:latin typeface="Univers"/>
                <a:ea typeface="+mn-ea"/>
                <a:cs typeface="+mn-cs"/>
              </a:rPr>
              <a:t>’ Mental Health Support</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243FFF"/>
                </a:solidFill>
                <a:effectLst/>
                <a:uLnTx/>
                <a:uFillTx/>
                <a:latin typeface="Univers"/>
                <a:ea typeface="+mn-ea"/>
                <a:cs typeface="+mn-cs"/>
              </a:rPr>
              <a:t>togetherall.com/register/student</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Univers"/>
                <a:ea typeface="+mn-ea"/>
                <a:cs typeface="+mn-cs"/>
              </a:rPr>
              <a:t>Don’t forget your Placement Team and Student Guidance Officers within your school!</a:t>
            </a:r>
            <a:endParaRPr kumimoji="0" lang="en-US" sz="2000" b="1" i="0" u="none" strike="noStrike" kern="1200" cap="none" spc="0" normalizeH="0" baseline="0" noProof="0" dirty="0">
              <a:ln>
                <a:noFill/>
              </a:ln>
              <a:solidFill>
                <a:prstClr val="black"/>
              </a:solidFill>
              <a:effectLst/>
              <a:uLnTx/>
              <a:uFillTx/>
              <a:latin typeface="Univers"/>
              <a:ea typeface="+mn-ea"/>
              <a:cs typeface="+mn-cs"/>
            </a:endParaRPr>
          </a:p>
          <a:p>
            <a:pPr marL="0" indent="0">
              <a:buNone/>
            </a:pPr>
            <a:endParaRPr lang="en-GB" dirty="0"/>
          </a:p>
        </p:txBody>
      </p:sp>
    </p:spTree>
    <p:extLst>
      <p:ext uri="{BB962C8B-B14F-4D97-AF65-F5344CB8AC3E}">
        <p14:creationId xmlns:p14="http://schemas.microsoft.com/office/powerpoint/2010/main" val="4260924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Single Corner Snipped 18">
            <a:extLst>
              <a:ext uri="{FF2B5EF4-FFF2-40B4-BE49-F238E27FC236}">
                <a16:creationId xmlns:a16="http://schemas.microsoft.com/office/drawing/2014/main" id="{059467D6-36CC-68EB-7AC7-7C88135D4135}"/>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Single Corner Snipped 17">
            <a:extLst>
              <a:ext uri="{FF2B5EF4-FFF2-40B4-BE49-F238E27FC236}">
                <a16:creationId xmlns:a16="http://schemas.microsoft.com/office/drawing/2014/main" id="{6FF8F740-CA63-E8E9-0EF4-88F5EBE5706C}"/>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8420F39-6E3C-2761-4C79-EDC4482E73E5}"/>
              </a:ext>
            </a:extLst>
          </p:cNvPr>
          <p:cNvSpPr>
            <a:spLocks noGrp="1"/>
          </p:cNvSpPr>
          <p:nvPr>
            <p:ph type="title"/>
          </p:nvPr>
        </p:nvSpPr>
        <p:spPr>
          <a:xfrm>
            <a:off x="838200" y="365125"/>
            <a:ext cx="10515600" cy="1325563"/>
          </a:xfrm>
        </p:spPr>
        <p:txBody>
          <a:bodyPr/>
          <a:lstStyle/>
          <a:p>
            <a:r>
              <a:rPr lang="en-GB" b="1" dirty="0"/>
              <a:t>Independent Living</a:t>
            </a:r>
          </a:p>
        </p:txBody>
      </p:sp>
      <p:sp>
        <p:nvSpPr>
          <p:cNvPr id="6" name="Title 1">
            <a:extLst>
              <a:ext uri="{FF2B5EF4-FFF2-40B4-BE49-F238E27FC236}">
                <a16:creationId xmlns:a16="http://schemas.microsoft.com/office/drawing/2014/main" id="{A9BF056C-C48F-AB1B-8A7B-23BED97CD38E}"/>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pic>
        <p:nvPicPr>
          <p:cNvPr id="12" name="Content Placeholder 7" descr="A picture containing clothing, person, child, cartoon&#10;&#10;Description automatically generated">
            <a:extLst>
              <a:ext uri="{FF2B5EF4-FFF2-40B4-BE49-F238E27FC236}">
                <a16:creationId xmlns:a16="http://schemas.microsoft.com/office/drawing/2014/main" id="{E35FB9B3-D5D2-64AC-43F9-C0F826D8CC75}"/>
              </a:ext>
            </a:extLst>
          </p:cNvPr>
          <p:cNvPicPr>
            <a:picLocks noChangeAspect="1"/>
          </p:cNvPicPr>
          <p:nvPr/>
        </p:nvPicPr>
        <p:blipFill rotWithShape="1">
          <a:blip r:embed="rId4">
            <a:extLst>
              <a:ext uri="{28A0092B-C50C-407E-A947-70E740481C1C}">
                <a14:useLocalDpi xmlns:a14="http://schemas.microsoft.com/office/drawing/2010/main" val="0"/>
              </a:ext>
            </a:extLst>
          </a:blip>
          <a:srcRect r="78415" b="57078"/>
          <a:stretch/>
        </p:blipFill>
        <p:spPr>
          <a:xfrm>
            <a:off x="158495" y="4360040"/>
            <a:ext cx="2113107" cy="2363593"/>
          </a:xfrm>
          <a:prstGeom prst="rect">
            <a:avLst/>
          </a:prstGeom>
        </p:spPr>
      </p:pic>
      <p:sp>
        <p:nvSpPr>
          <p:cNvPr id="14" name="Content Placeholder 13">
            <a:extLst>
              <a:ext uri="{FF2B5EF4-FFF2-40B4-BE49-F238E27FC236}">
                <a16:creationId xmlns:a16="http://schemas.microsoft.com/office/drawing/2014/main" id="{6FD1F35D-3FA6-4E1F-C59B-56FEB72401AF}"/>
              </a:ext>
            </a:extLst>
          </p:cNvPr>
          <p:cNvSpPr>
            <a:spLocks noGrp="1"/>
          </p:cNvSpPr>
          <p:nvPr>
            <p:ph idx="1"/>
          </p:nvPr>
        </p:nvSpPr>
        <p:spPr>
          <a:xfrm>
            <a:off x="-528718" y="1927626"/>
            <a:ext cx="10515600" cy="4351338"/>
          </a:xfrm>
        </p:spPr>
        <p:txBody>
          <a:bodyPr/>
          <a:lstStyle/>
          <a:p>
            <a:pPr marL="0" indent="0" algn="ctr">
              <a:buNone/>
            </a:pPr>
            <a:r>
              <a:rPr lang="en-GB" sz="6600" dirty="0">
                <a:solidFill>
                  <a:schemeClr val="accent1">
                    <a:lumMod val="50000"/>
                  </a:schemeClr>
                </a:solidFill>
              </a:rPr>
              <a:t>Living Locally</a:t>
            </a:r>
          </a:p>
          <a:p>
            <a:pPr marL="0" indent="0" algn="ctr">
              <a:buNone/>
            </a:pPr>
            <a:r>
              <a:rPr lang="en-GB" sz="6600" dirty="0">
                <a:solidFill>
                  <a:schemeClr val="accent1">
                    <a:lumMod val="75000"/>
                  </a:schemeClr>
                </a:solidFill>
              </a:rPr>
              <a:t>Relocating</a:t>
            </a:r>
          </a:p>
          <a:p>
            <a:pPr marL="0" indent="0" algn="ctr">
              <a:buNone/>
            </a:pPr>
            <a:r>
              <a:rPr lang="en-GB" sz="6600" dirty="0">
                <a:solidFill>
                  <a:schemeClr val="accent1">
                    <a:lumMod val="60000"/>
                    <a:lumOff val="40000"/>
                  </a:schemeClr>
                </a:solidFill>
              </a:rPr>
              <a:t>Your Finances</a:t>
            </a:r>
          </a:p>
          <a:p>
            <a:pPr marL="0" indent="0" algn="ctr">
              <a:buNone/>
            </a:pPr>
            <a:r>
              <a:rPr lang="en-GB" sz="6600" dirty="0">
                <a:solidFill>
                  <a:schemeClr val="accent1">
                    <a:lumMod val="40000"/>
                    <a:lumOff val="60000"/>
                  </a:schemeClr>
                </a:solidFill>
              </a:rPr>
              <a:t>Your Wellbeing</a:t>
            </a:r>
          </a:p>
          <a:p>
            <a:endParaRPr lang="en-GB" dirty="0"/>
          </a:p>
        </p:txBody>
      </p:sp>
      <p:sp>
        <p:nvSpPr>
          <p:cNvPr id="15" name="Rectangle 14">
            <a:extLst>
              <a:ext uri="{FF2B5EF4-FFF2-40B4-BE49-F238E27FC236}">
                <a16:creationId xmlns:a16="http://schemas.microsoft.com/office/drawing/2014/main" id="{270A23D8-A630-FC29-C0D1-CC7F3841F705}"/>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Online Media 3" title="Placement Guide: Independent Living - Slide 2">
            <a:hlinkClick r:id="" action="ppaction://media"/>
            <a:extLst>
              <a:ext uri="{FF2B5EF4-FFF2-40B4-BE49-F238E27FC236}">
                <a16:creationId xmlns:a16="http://schemas.microsoft.com/office/drawing/2014/main" id="{4423DD85-62E2-681E-2D38-B8A39168AC01}"/>
              </a:ext>
            </a:extLst>
          </p:cNvPr>
          <p:cNvPicPr>
            <a:picLocks noRot="1" noChangeAspect="1"/>
          </p:cNvPicPr>
          <p:nvPr>
            <a:videoFile r:link="rId1"/>
          </p:nvPr>
        </p:nvPicPr>
        <p:blipFill>
          <a:blip r:embed="rId5"/>
          <a:stretch>
            <a:fillRect/>
          </a:stretch>
        </p:blipFill>
        <p:spPr>
          <a:xfrm>
            <a:off x="7215948" y="1834321"/>
            <a:ext cx="4763259" cy="2714488"/>
          </a:xfrm>
          <a:prstGeom prst="rect">
            <a:avLst/>
          </a:prstGeom>
        </p:spPr>
      </p:pic>
    </p:spTree>
    <p:extLst>
      <p:ext uri="{BB962C8B-B14F-4D97-AF65-F5344CB8AC3E}">
        <p14:creationId xmlns:p14="http://schemas.microsoft.com/office/powerpoint/2010/main" val="406871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Single Corner Snipped 14">
            <a:extLst>
              <a:ext uri="{FF2B5EF4-FFF2-40B4-BE49-F238E27FC236}">
                <a16:creationId xmlns:a16="http://schemas.microsoft.com/office/drawing/2014/main" id="{412AE029-2655-11E0-077E-4CDC03809140}"/>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Single Corner Snipped 13">
            <a:extLst>
              <a:ext uri="{FF2B5EF4-FFF2-40B4-BE49-F238E27FC236}">
                <a16:creationId xmlns:a16="http://schemas.microsoft.com/office/drawing/2014/main" id="{EA07BD7B-9566-8D4B-9D64-6C996B4D98E2}"/>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B3D1C2-B278-5579-997C-49FF320B0DFA}"/>
              </a:ext>
            </a:extLst>
          </p:cNvPr>
          <p:cNvSpPr>
            <a:spLocks noGrp="1"/>
          </p:cNvSpPr>
          <p:nvPr>
            <p:ph type="title"/>
          </p:nvPr>
        </p:nvSpPr>
        <p:spPr/>
        <p:txBody>
          <a:bodyPr/>
          <a:lstStyle/>
          <a:p>
            <a:r>
              <a:rPr lang="en-GB" b="1" dirty="0"/>
              <a:t>Introduction</a:t>
            </a:r>
          </a:p>
        </p:txBody>
      </p:sp>
      <p:sp>
        <p:nvSpPr>
          <p:cNvPr id="3" name="Content Placeholder 2">
            <a:extLst>
              <a:ext uri="{FF2B5EF4-FFF2-40B4-BE49-F238E27FC236}">
                <a16:creationId xmlns:a16="http://schemas.microsoft.com/office/drawing/2014/main" id="{1912A29B-7D7F-E2A1-A1B9-CFDAE2BCE646}"/>
              </a:ext>
            </a:extLst>
          </p:cNvPr>
          <p:cNvSpPr>
            <a:spLocks noGrp="1"/>
          </p:cNvSpPr>
          <p:nvPr>
            <p:ph idx="1"/>
          </p:nvPr>
        </p:nvSpPr>
        <p:spPr>
          <a:xfrm>
            <a:off x="496824" y="2026636"/>
            <a:ext cx="6367272" cy="4351338"/>
          </a:xfrm>
        </p:spPr>
        <p:txBody>
          <a:bodyPr>
            <a:normAutofit/>
          </a:bodyPr>
          <a:lstStyle/>
          <a:p>
            <a:pPr marL="0" indent="0">
              <a:buNone/>
            </a:pPr>
            <a:r>
              <a:rPr lang="en-GB" dirty="0"/>
              <a:t>There are many options when it comes to a Placement Year.</a:t>
            </a:r>
          </a:p>
          <a:p>
            <a:pPr marL="0" indent="0">
              <a:buNone/>
            </a:pPr>
            <a:r>
              <a:rPr lang="en-GB" dirty="0"/>
              <a:t>You might be wondering where you’ll do your Placement – locally </a:t>
            </a:r>
          </a:p>
          <a:p>
            <a:pPr marL="0" indent="0">
              <a:buNone/>
            </a:pPr>
            <a:r>
              <a:rPr lang="en-GB" dirty="0"/>
              <a:t>or further afield. Maybe you’re unsure about your finances or the support you’ll receive whilst on Placement.</a:t>
            </a:r>
          </a:p>
          <a:p>
            <a:pPr marL="0" indent="0">
              <a:buNone/>
            </a:pPr>
            <a:r>
              <a:rPr lang="en-GB" dirty="0"/>
              <a:t>Fortunately, there are lots of resources available to you whatever you choose to do.</a:t>
            </a:r>
          </a:p>
          <a:p>
            <a:pPr marL="0" indent="0">
              <a:buNone/>
            </a:pPr>
            <a:endParaRPr lang="en-GB" dirty="0"/>
          </a:p>
        </p:txBody>
      </p:sp>
      <p:pic>
        <p:nvPicPr>
          <p:cNvPr id="4" name="Content Placeholder 7" descr="A picture containing clothing, person, child, cartoon&#10;&#10;Description automatically generated">
            <a:extLst>
              <a:ext uri="{FF2B5EF4-FFF2-40B4-BE49-F238E27FC236}">
                <a16:creationId xmlns:a16="http://schemas.microsoft.com/office/drawing/2014/main" id="{89909E16-2F45-3D09-B2FC-676F9B4D7FC3}"/>
              </a:ext>
            </a:extLst>
          </p:cNvPr>
          <p:cNvPicPr>
            <a:picLocks noChangeAspect="1"/>
          </p:cNvPicPr>
          <p:nvPr/>
        </p:nvPicPr>
        <p:blipFill rotWithShape="1">
          <a:blip r:embed="rId4">
            <a:extLst>
              <a:ext uri="{28A0092B-C50C-407E-A947-70E740481C1C}">
                <a14:useLocalDpi xmlns:a14="http://schemas.microsoft.com/office/drawing/2010/main" val="0"/>
              </a:ext>
            </a:extLst>
          </a:blip>
          <a:srcRect l="71430" r="3135" b="56988"/>
          <a:stretch/>
        </p:blipFill>
        <p:spPr>
          <a:xfrm>
            <a:off x="9698384" y="4545652"/>
            <a:ext cx="2285271" cy="2173825"/>
          </a:xfrm>
          <a:prstGeom prst="rect">
            <a:avLst/>
          </a:prstGeom>
        </p:spPr>
      </p:pic>
      <p:sp>
        <p:nvSpPr>
          <p:cNvPr id="6" name="Rectangle 5">
            <a:extLst>
              <a:ext uri="{FF2B5EF4-FFF2-40B4-BE49-F238E27FC236}">
                <a16:creationId xmlns:a16="http://schemas.microsoft.com/office/drawing/2014/main" id="{F6311BF0-A108-CAA3-18D5-5D2BCE5A6FDD}"/>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A1948C2B-4E1F-3EBA-9C56-8D927093AF84}"/>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pic>
        <p:nvPicPr>
          <p:cNvPr id="8" name="Online Media 7" title="Placement Guide: Independent Living - Slide 3">
            <a:hlinkClick r:id="" action="ppaction://media"/>
            <a:extLst>
              <a:ext uri="{FF2B5EF4-FFF2-40B4-BE49-F238E27FC236}">
                <a16:creationId xmlns:a16="http://schemas.microsoft.com/office/drawing/2014/main" id="{4FAF6F25-58FC-CEAA-9AF9-4343CC10E348}"/>
              </a:ext>
            </a:extLst>
          </p:cNvPr>
          <p:cNvPicPr>
            <a:picLocks noRot="1" noChangeAspect="1"/>
          </p:cNvPicPr>
          <p:nvPr>
            <a:videoFile r:link="rId1"/>
          </p:nvPr>
        </p:nvPicPr>
        <p:blipFill>
          <a:blip r:embed="rId5"/>
          <a:stretch>
            <a:fillRect/>
          </a:stretch>
        </p:blipFill>
        <p:spPr>
          <a:xfrm>
            <a:off x="6928816" y="1613452"/>
            <a:ext cx="5050391" cy="2813879"/>
          </a:xfrm>
          <a:prstGeom prst="rect">
            <a:avLst/>
          </a:prstGeom>
        </p:spPr>
      </p:pic>
    </p:spTree>
    <p:extLst>
      <p:ext uri="{BB962C8B-B14F-4D97-AF65-F5344CB8AC3E}">
        <p14:creationId xmlns:p14="http://schemas.microsoft.com/office/powerpoint/2010/main" val="253837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E3BBAFD1-C1EF-6FD6-AA1A-7D9F1F11952C}"/>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Single Corner Snipped 8">
            <a:extLst>
              <a:ext uri="{FF2B5EF4-FFF2-40B4-BE49-F238E27FC236}">
                <a16:creationId xmlns:a16="http://schemas.microsoft.com/office/drawing/2014/main" id="{382A30EC-1DB4-3C39-FF63-F534C6AFD2A4}"/>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594ADDE-04DC-A394-78C3-C1D43C24939A}"/>
              </a:ext>
            </a:extLst>
          </p:cNvPr>
          <p:cNvSpPr>
            <a:spLocks noGrp="1"/>
          </p:cNvSpPr>
          <p:nvPr>
            <p:ph type="title"/>
          </p:nvPr>
        </p:nvSpPr>
        <p:spPr/>
        <p:txBody>
          <a:bodyPr/>
          <a:lstStyle/>
          <a:p>
            <a:r>
              <a:rPr lang="en-GB" b="1" dirty="0"/>
              <a:t>Living Locally</a:t>
            </a:r>
          </a:p>
        </p:txBody>
      </p:sp>
      <p:sp>
        <p:nvSpPr>
          <p:cNvPr id="3" name="Content Placeholder 2">
            <a:extLst>
              <a:ext uri="{FF2B5EF4-FFF2-40B4-BE49-F238E27FC236}">
                <a16:creationId xmlns:a16="http://schemas.microsoft.com/office/drawing/2014/main" id="{15DF69F8-5509-44B8-8016-7D900DA281A9}"/>
              </a:ext>
            </a:extLst>
          </p:cNvPr>
          <p:cNvSpPr>
            <a:spLocks noGrp="1"/>
          </p:cNvSpPr>
          <p:nvPr>
            <p:ph idx="1"/>
          </p:nvPr>
        </p:nvSpPr>
        <p:spPr>
          <a:xfrm>
            <a:off x="350520" y="2026636"/>
            <a:ext cx="7098792" cy="4351338"/>
          </a:xfrm>
        </p:spPr>
        <p:txBody>
          <a:bodyPr>
            <a:normAutofit fontScale="92500" lnSpcReduction="10000"/>
          </a:bodyPr>
          <a:lstStyle/>
          <a:p>
            <a:pPr marL="0" indent="0">
              <a:buNone/>
            </a:pPr>
            <a:r>
              <a:rPr lang="en-GB" dirty="0">
                <a:solidFill>
                  <a:schemeClr val="accent1"/>
                </a:solidFill>
              </a:rPr>
              <a:t>“Can I carry on living in Huddersfield?”</a:t>
            </a:r>
          </a:p>
          <a:p>
            <a:pPr marL="0" indent="0">
              <a:buNone/>
            </a:pPr>
            <a:r>
              <a:rPr lang="en-GB" dirty="0"/>
              <a:t>Of course! You might live with family or want to stay in your student accommodation – there are lots of reasons for wanting to stay local.</a:t>
            </a:r>
          </a:p>
          <a:p>
            <a:pPr marL="0" indent="0">
              <a:buNone/>
            </a:pPr>
            <a:r>
              <a:rPr lang="en-GB" dirty="0"/>
              <a:t>Although this may limit your placement search, there are still lots of opportunities within reach.</a:t>
            </a:r>
          </a:p>
          <a:p>
            <a:pPr marL="0" indent="0">
              <a:buNone/>
            </a:pPr>
            <a:r>
              <a:rPr lang="en-GB" dirty="0"/>
              <a:t>You can still live locally but commute to local towns &amp; cities. Huddersfield is in a great central position to easily commute to some great locations.</a:t>
            </a:r>
          </a:p>
          <a:p>
            <a:pPr marL="0" indent="0">
              <a:buNone/>
            </a:pPr>
            <a:r>
              <a:rPr lang="en-GB" dirty="0"/>
              <a:t>You might be surprised at how close your Placement really is when you look at travel times…</a:t>
            </a:r>
          </a:p>
          <a:p>
            <a:pPr marL="0" indent="0">
              <a:buNone/>
            </a:pPr>
            <a:endParaRPr lang="en-GB" dirty="0"/>
          </a:p>
        </p:txBody>
      </p:sp>
      <p:sp>
        <p:nvSpPr>
          <p:cNvPr id="5" name="Title 1">
            <a:extLst>
              <a:ext uri="{FF2B5EF4-FFF2-40B4-BE49-F238E27FC236}">
                <a16:creationId xmlns:a16="http://schemas.microsoft.com/office/drawing/2014/main" id="{72F8E4DF-B45E-0058-9FC2-0B0CD3EF41B7}"/>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6" name="Rectangle 5">
            <a:extLst>
              <a:ext uri="{FF2B5EF4-FFF2-40B4-BE49-F238E27FC236}">
                <a16:creationId xmlns:a16="http://schemas.microsoft.com/office/drawing/2014/main" id="{D5069E17-DBAC-CE8E-05DB-2751EE534A96}"/>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Online Media 6" title="Placement Guide: Independent Living - Slide 4">
            <a:hlinkClick r:id="" action="ppaction://media"/>
            <a:extLst>
              <a:ext uri="{FF2B5EF4-FFF2-40B4-BE49-F238E27FC236}">
                <a16:creationId xmlns:a16="http://schemas.microsoft.com/office/drawing/2014/main" id="{913D54D6-92BC-46AB-B252-42B6EDE80BF1}"/>
              </a:ext>
            </a:extLst>
          </p:cNvPr>
          <p:cNvPicPr>
            <a:picLocks noRot="1" noChangeAspect="1"/>
          </p:cNvPicPr>
          <p:nvPr>
            <a:videoFile r:link="rId1"/>
          </p:nvPr>
        </p:nvPicPr>
        <p:blipFill>
          <a:blip r:embed="rId4"/>
          <a:stretch>
            <a:fillRect/>
          </a:stretch>
        </p:blipFill>
        <p:spPr>
          <a:xfrm>
            <a:off x="7226991" y="1503017"/>
            <a:ext cx="4752217" cy="2692402"/>
          </a:xfrm>
          <a:prstGeom prst="rect">
            <a:avLst/>
          </a:prstGeom>
        </p:spPr>
      </p:pic>
    </p:spTree>
    <p:extLst>
      <p:ext uri="{BB962C8B-B14F-4D97-AF65-F5344CB8AC3E}">
        <p14:creationId xmlns:p14="http://schemas.microsoft.com/office/powerpoint/2010/main" val="3613457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173D90F6-0409-9DB4-4E2B-CADE394FC309}"/>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Single Corner Snipped 8">
            <a:extLst>
              <a:ext uri="{FF2B5EF4-FFF2-40B4-BE49-F238E27FC236}">
                <a16:creationId xmlns:a16="http://schemas.microsoft.com/office/drawing/2014/main" id="{32C666DF-2BB8-657D-F0DD-8C9BAA905C75}"/>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78BAF7E-78C5-E4EC-7A2E-D2B8745254DB}"/>
              </a:ext>
            </a:extLst>
          </p:cNvPr>
          <p:cNvSpPr>
            <a:spLocks noGrp="1"/>
          </p:cNvSpPr>
          <p:nvPr>
            <p:ph type="title"/>
          </p:nvPr>
        </p:nvSpPr>
        <p:spPr>
          <a:xfrm>
            <a:off x="330200" y="365125"/>
            <a:ext cx="10515600" cy="1325563"/>
          </a:xfrm>
        </p:spPr>
        <p:txBody>
          <a:bodyPr/>
          <a:lstStyle/>
          <a:p>
            <a:r>
              <a:rPr lang="en-GB" b="1" dirty="0"/>
              <a:t>Not as far as you thought?</a:t>
            </a:r>
          </a:p>
        </p:txBody>
      </p:sp>
      <p:pic>
        <p:nvPicPr>
          <p:cNvPr id="10" name="Content Placeholder 9">
            <a:extLst>
              <a:ext uri="{FF2B5EF4-FFF2-40B4-BE49-F238E27FC236}">
                <a16:creationId xmlns:a16="http://schemas.microsoft.com/office/drawing/2014/main" id="{00BFC210-2587-F1AF-4B82-C7CD521D3348}"/>
              </a:ext>
            </a:extLst>
          </p:cNvPr>
          <p:cNvPicPr>
            <a:picLocks noGrp="1" noChangeAspect="1"/>
          </p:cNvPicPr>
          <p:nvPr>
            <p:ph idx="1"/>
          </p:nvPr>
        </p:nvPicPr>
        <p:blipFill>
          <a:blip r:embed="rId4"/>
          <a:stretch>
            <a:fillRect/>
          </a:stretch>
        </p:blipFill>
        <p:spPr>
          <a:xfrm>
            <a:off x="532962" y="2465545"/>
            <a:ext cx="10101948" cy="4023709"/>
          </a:xfrm>
        </p:spPr>
      </p:pic>
      <p:sp>
        <p:nvSpPr>
          <p:cNvPr id="5" name="Rectangle 4">
            <a:extLst>
              <a:ext uri="{FF2B5EF4-FFF2-40B4-BE49-F238E27FC236}">
                <a16:creationId xmlns:a16="http://schemas.microsoft.com/office/drawing/2014/main" id="{23BD4C35-967F-B2B3-C038-DC317CA487D6}"/>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4A100113-3B37-7C15-01F8-C5E7E78B5E27}"/>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pic>
        <p:nvPicPr>
          <p:cNvPr id="4" name="Online Media 3" title="Placement Guide: Independent Living - Slide 5">
            <a:hlinkClick r:id="" action="ppaction://media"/>
            <a:extLst>
              <a:ext uri="{FF2B5EF4-FFF2-40B4-BE49-F238E27FC236}">
                <a16:creationId xmlns:a16="http://schemas.microsoft.com/office/drawing/2014/main" id="{09784301-3E05-5BE7-9E35-1849BD810728}"/>
              </a:ext>
            </a:extLst>
          </p:cNvPr>
          <p:cNvPicPr>
            <a:picLocks noRot="1" noChangeAspect="1"/>
          </p:cNvPicPr>
          <p:nvPr>
            <a:videoFile r:link="rId1"/>
          </p:nvPr>
        </p:nvPicPr>
        <p:blipFill>
          <a:blip r:embed="rId5"/>
          <a:stretch>
            <a:fillRect/>
          </a:stretch>
        </p:blipFill>
        <p:spPr>
          <a:xfrm>
            <a:off x="6630643" y="365539"/>
            <a:ext cx="3139870" cy="1764749"/>
          </a:xfrm>
          <a:prstGeom prst="rect">
            <a:avLst/>
          </a:prstGeom>
        </p:spPr>
      </p:pic>
    </p:spTree>
    <p:extLst>
      <p:ext uri="{BB962C8B-B14F-4D97-AF65-F5344CB8AC3E}">
        <p14:creationId xmlns:p14="http://schemas.microsoft.com/office/powerpoint/2010/main" val="1446620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Single Corner Snipped 14">
            <a:extLst>
              <a:ext uri="{FF2B5EF4-FFF2-40B4-BE49-F238E27FC236}">
                <a16:creationId xmlns:a16="http://schemas.microsoft.com/office/drawing/2014/main" id="{646B4604-5F07-603E-7D93-8D801949A108}"/>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Single Corner Snipped 13">
            <a:extLst>
              <a:ext uri="{FF2B5EF4-FFF2-40B4-BE49-F238E27FC236}">
                <a16:creationId xmlns:a16="http://schemas.microsoft.com/office/drawing/2014/main" id="{F888E8B9-CECD-9910-077C-6C0CAA9F5235}"/>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F43F3D1-4EAA-3A18-18C7-203E2A9548B2}"/>
              </a:ext>
            </a:extLst>
          </p:cNvPr>
          <p:cNvSpPr>
            <a:spLocks noGrp="1"/>
          </p:cNvSpPr>
          <p:nvPr>
            <p:ph type="title"/>
          </p:nvPr>
        </p:nvSpPr>
        <p:spPr/>
        <p:txBody>
          <a:bodyPr/>
          <a:lstStyle/>
          <a:p>
            <a:r>
              <a:rPr lang="en-GB" b="1" dirty="0"/>
              <a:t>Relocating</a:t>
            </a:r>
          </a:p>
        </p:txBody>
      </p:sp>
      <p:sp>
        <p:nvSpPr>
          <p:cNvPr id="11" name="Content Placeholder 10">
            <a:extLst>
              <a:ext uri="{FF2B5EF4-FFF2-40B4-BE49-F238E27FC236}">
                <a16:creationId xmlns:a16="http://schemas.microsoft.com/office/drawing/2014/main" id="{D88DF2B4-D493-F853-37B3-E7AD58031AFC}"/>
              </a:ext>
            </a:extLst>
          </p:cNvPr>
          <p:cNvSpPr>
            <a:spLocks noGrp="1"/>
          </p:cNvSpPr>
          <p:nvPr>
            <p:ph idx="1"/>
          </p:nvPr>
        </p:nvSpPr>
        <p:spPr>
          <a:xfrm>
            <a:off x="417095" y="1942997"/>
            <a:ext cx="7135368" cy="4351338"/>
          </a:xfrm>
        </p:spPr>
        <p:txBody>
          <a:bodyPr>
            <a:normAutofit fontScale="92500" lnSpcReduction="20000"/>
          </a:bodyPr>
          <a:lstStyle/>
          <a:p>
            <a:pPr marL="0" indent="0">
              <a:buNone/>
            </a:pPr>
            <a:r>
              <a:rPr lang="en-GB" dirty="0">
                <a:solidFill>
                  <a:schemeClr val="accent1"/>
                </a:solidFill>
              </a:rPr>
              <a:t>Want to move a little further?</a:t>
            </a:r>
          </a:p>
          <a:p>
            <a:pPr marL="0" indent="0">
              <a:buNone/>
            </a:pPr>
            <a:r>
              <a:rPr lang="en-GB" dirty="0"/>
              <a:t>Relocating for a placement year can be a great option for many students. You’ll really open up your search and could get to live in a new, exciting place for the year!</a:t>
            </a:r>
          </a:p>
          <a:p>
            <a:pPr marL="0" indent="0">
              <a:buNone/>
            </a:pPr>
            <a:r>
              <a:rPr lang="en-GB" dirty="0"/>
              <a:t>Moving to a new place can be daunting but can also build </a:t>
            </a:r>
          </a:p>
          <a:p>
            <a:pPr marL="0" indent="0">
              <a:buNone/>
            </a:pPr>
            <a:r>
              <a:rPr lang="en-GB" dirty="0"/>
              <a:t>your confidence level and get you out of your comfort zone.</a:t>
            </a:r>
          </a:p>
          <a:p>
            <a:pPr marL="0" indent="0">
              <a:buNone/>
            </a:pPr>
            <a:r>
              <a:rPr lang="en-GB" dirty="0"/>
              <a:t>You might be wondering how you’ll find somewhere to live for the year if you go down this route.</a:t>
            </a:r>
          </a:p>
          <a:p>
            <a:pPr marL="0" indent="0">
              <a:buNone/>
            </a:pPr>
            <a:r>
              <a:rPr lang="en-GB" dirty="0"/>
              <a:t>There are lots of options available…</a:t>
            </a:r>
          </a:p>
        </p:txBody>
      </p:sp>
      <p:sp>
        <p:nvSpPr>
          <p:cNvPr id="12" name="Title 1">
            <a:extLst>
              <a:ext uri="{FF2B5EF4-FFF2-40B4-BE49-F238E27FC236}">
                <a16:creationId xmlns:a16="http://schemas.microsoft.com/office/drawing/2014/main" id="{D53419A1-E833-5E33-946A-39E0C961B13F}"/>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13" name="Rectangle 12">
            <a:extLst>
              <a:ext uri="{FF2B5EF4-FFF2-40B4-BE49-F238E27FC236}">
                <a16:creationId xmlns:a16="http://schemas.microsoft.com/office/drawing/2014/main" id="{1DF128C2-BB68-EF5D-DF5F-7854053F5C8A}"/>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06CAA4B-933C-E001-D31A-A54F6414AB4B}"/>
              </a:ext>
            </a:extLst>
          </p:cNvPr>
          <p:cNvPicPr>
            <a:picLocks noChangeAspect="1"/>
          </p:cNvPicPr>
          <p:nvPr/>
        </p:nvPicPr>
        <p:blipFill>
          <a:blip r:embed="rId4"/>
          <a:stretch>
            <a:fillRect/>
          </a:stretch>
        </p:blipFill>
        <p:spPr>
          <a:xfrm>
            <a:off x="10336943" y="4473829"/>
            <a:ext cx="1646713" cy="2384171"/>
          </a:xfrm>
          <a:prstGeom prst="rect">
            <a:avLst/>
          </a:prstGeom>
        </p:spPr>
      </p:pic>
      <p:pic>
        <p:nvPicPr>
          <p:cNvPr id="5" name="Online Media 4" title="Placement Guide: Independent Living - Slide 6">
            <a:hlinkClick r:id="" action="ppaction://media"/>
            <a:extLst>
              <a:ext uri="{FF2B5EF4-FFF2-40B4-BE49-F238E27FC236}">
                <a16:creationId xmlns:a16="http://schemas.microsoft.com/office/drawing/2014/main" id="{CC598CBF-10B4-91EA-6603-BBC04B6DE062}"/>
              </a:ext>
            </a:extLst>
          </p:cNvPr>
          <p:cNvPicPr>
            <a:picLocks noRot="1" noChangeAspect="1"/>
          </p:cNvPicPr>
          <p:nvPr>
            <a:videoFile r:link="rId1"/>
          </p:nvPr>
        </p:nvPicPr>
        <p:blipFill>
          <a:blip r:embed="rId5"/>
          <a:stretch>
            <a:fillRect/>
          </a:stretch>
        </p:blipFill>
        <p:spPr>
          <a:xfrm>
            <a:off x="7657686" y="1624495"/>
            <a:ext cx="4420913" cy="2493619"/>
          </a:xfrm>
          <a:prstGeom prst="rect">
            <a:avLst/>
          </a:prstGeom>
        </p:spPr>
      </p:pic>
    </p:spTree>
    <p:extLst>
      <p:ext uri="{BB962C8B-B14F-4D97-AF65-F5344CB8AC3E}">
        <p14:creationId xmlns:p14="http://schemas.microsoft.com/office/powerpoint/2010/main" val="2919218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Single Corner Snipped 9">
            <a:extLst>
              <a:ext uri="{FF2B5EF4-FFF2-40B4-BE49-F238E27FC236}">
                <a16:creationId xmlns:a16="http://schemas.microsoft.com/office/drawing/2014/main" id="{5D1FFDB2-4F5D-E79A-1B15-D0BBBBB8BB07}"/>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Single Corner Snipped 10">
            <a:extLst>
              <a:ext uri="{FF2B5EF4-FFF2-40B4-BE49-F238E27FC236}">
                <a16:creationId xmlns:a16="http://schemas.microsoft.com/office/drawing/2014/main" id="{E6CF8451-7631-2307-2741-671293F61C14}"/>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5147837-BD0D-8FD8-2EB9-1A24EE50A5FD}"/>
              </a:ext>
            </a:extLst>
          </p:cNvPr>
          <p:cNvSpPr>
            <a:spLocks noGrp="1"/>
          </p:cNvSpPr>
          <p:nvPr>
            <p:ph type="title"/>
          </p:nvPr>
        </p:nvSpPr>
        <p:spPr/>
        <p:txBody>
          <a:bodyPr/>
          <a:lstStyle/>
          <a:p>
            <a:r>
              <a:rPr lang="en-GB" b="1" dirty="0"/>
              <a:t>Moving Out...</a:t>
            </a:r>
          </a:p>
        </p:txBody>
      </p:sp>
      <p:pic>
        <p:nvPicPr>
          <p:cNvPr id="7" name="Content Placeholder 6">
            <a:extLst>
              <a:ext uri="{FF2B5EF4-FFF2-40B4-BE49-F238E27FC236}">
                <a16:creationId xmlns:a16="http://schemas.microsoft.com/office/drawing/2014/main" id="{3C644BF1-70ED-F136-44BE-915DA9028CD4}"/>
              </a:ext>
            </a:extLst>
          </p:cNvPr>
          <p:cNvPicPr>
            <a:picLocks noGrp="1" noChangeAspect="1"/>
          </p:cNvPicPr>
          <p:nvPr>
            <p:ph idx="1"/>
          </p:nvPr>
        </p:nvPicPr>
        <p:blipFill>
          <a:blip r:embed="rId4"/>
          <a:stretch>
            <a:fillRect/>
          </a:stretch>
        </p:blipFill>
        <p:spPr>
          <a:xfrm>
            <a:off x="652800" y="1942997"/>
            <a:ext cx="10225833" cy="5144342"/>
          </a:xfrm>
          <a:prstGeom prst="rect">
            <a:avLst/>
          </a:prstGeom>
        </p:spPr>
      </p:pic>
      <p:sp>
        <p:nvSpPr>
          <p:cNvPr id="5" name="Rectangle 4">
            <a:extLst>
              <a:ext uri="{FF2B5EF4-FFF2-40B4-BE49-F238E27FC236}">
                <a16:creationId xmlns:a16="http://schemas.microsoft.com/office/drawing/2014/main" id="{C2AA5BC4-95E2-E227-3E8C-D4D95AB1D7F6}"/>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2FDB61BB-6CA6-B75C-5856-93D6FC174F09}"/>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pic>
        <p:nvPicPr>
          <p:cNvPr id="4" name="Online Media 3" title="Placement Guide: Independent Living - Slide 7">
            <a:hlinkClick r:id="" action="ppaction://media"/>
            <a:extLst>
              <a:ext uri="{FF2B5EF4-FFF2-40B4-BE49-F238E27FC236}">
                <a16:creationId xmlns:a16="http://schemas.microsoft.com/office/drawing/2014/main" id="{D7ABECAA-65D6-9A58-9084-3BB45B9340AB}"/>
              </a:ext>
            </a:extLst>
          </p:cNvPr>
          <p:cNvPicPr>
            <a:picLocks noRot="1" noChangeAspect="1"/>
          </p:cNvPicPr>
          <p:nvPr>
            <a:videoFile r:link="rId1"/>
          </p:nvPr>
        </p:nvPicPr>
        <p:blipFill>
          <a:blip r:embed="rId5"/>
          <a:stretch>
            <a:fillRect/>
          </a:stretch>
        </p:blipFill>
        <p:spPr>
          <a:xfrm>
            <a:off x="4421947" y="376583"/>
            <a:ext cx="4266303" cy="2427357"/>
          </a:xfrm>
          <a:prstGeom prst="rect">
            <a:avLst/>
          </a:prstGeom>
        </p:spPr>
      </p:pic>
    </p:spTree>
    <p:extLst>
      <p:ext uri="{BB962C8B-B14F-4D97-AF65-F5344CB8AC3E}">
        <p14:creationId xmlns:p14="http://schemas.microsoft.com/office/powerpoint/2010/main" val="261896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4F8105C7-0967-F1EE-BA21-34A0B32683FC}"/>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Single Corner Snipped 6">
            <a:extLst>
              <a:ext uri="{FF2B5EF4-FFF2-40B4-BE49-F238E27FC236}">
                <a16:creationId xmlns:a16="http://schemas.microsoft.com/office/drawing/2014/main" id="{8B029DE1-97C4-6B73-B238-4E33AB449B18}"/>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BC1D341-C5FE-DA42-7834-79E1014BCAD0}"/>
              </a:ext>
            </a:extLst>
          </p:cNvPr>
          <p:cNvSpPr>
            <a:spLocks noGrp="1"/>
          </p:cNvSpPr>
          <p:nvPr>
            <p:ph type="title"/>
          </p:nvPr>
        </p:nvSpPr>
        <p:spPr/>
        <p:txBody>
          <a:bodyPr/>
          <a:lstStyle/>
          <a:p>
            <a:r>
              <a:rPr lang="en-GB" b="1" dirty="0"/>
              <a:t>Your Finances</a:t>
            </a:r>
          </a:p>
        </p:txBody>
      </p:sp>
      <p:sp>
        <p:nvSpPr>
          <p:cNvPr id="3" name="Content Placeholder 2">
            <a:extLst>
              <a:ext uri="{FF2B5EF4-FFF2-40B4-BE49-F238E27FC236}">
                <a16:creationId xmlns:a16="http://schemas.microsoft.com/office/drawing/2014/main" id="{229C8E4F-8C55-8640-E037-D33A4190CB14}"/>
              </a:ext>
            </a:extLst>
          </p:cNvPr>
          <p:cNvSpPr>
            <a:spLocks noGrp="1"/>
          </p:cNvSpPr>
          <p:nvPr>
            <p:ph idx="1"/>
          </p:nvPr>
        </p:nvSpPr>
        <p:spPr>
          <a:xfrm>
            <a:off x="578179" y="2026636"/>
            <a:ext cx="6489192" cy="4351338"/>
          </a:xfrm>
        </p:spPr>
        <p:txBody>
          <a:bodyPr>
            <a:normAutofit fontScale="77500" lnSpcReduction="20000"/>
          </a:bodyPr>
          <a:lstStyle/>
          <a:p>
            <a:pPr marL="0" indent="0">
              <a:buNone/>
            </a:pPr>
            <a:r>
              <a:rPr lang="en-GB" dirty="0">
                <a:solidFill>
                  <a:schemeClr val="accent1"/>
                </a:solidFill>
              </a:rPr>
              <a:t>“Can I afford to do a Placement Year?”</a:t>
            </a:r>
          </a:p>
          <a:p>
            <a:pPr marL="0" indent="0">
              <a:buNone/>
            </a:pPr>
            <a:r>
              <a:rPr lang="en-GB" dirty="0"/>
              <a:t>Everyone’s financial situation is different so it’s important to start working out how you’ll support yourself on your Placement.</a:t>
            </a:r>
          </a:p>
          <a:p>
            <a:pPr marL="0" indent="0">
              <a:buNone/>
            </a:pPr>
            <a:endParaRPr lang="en-GB" dirty="0"/>
          </a:p>
          <a:p>
            <a:pPr marL="0" indent="0">
              <a:buNone/>
            </a:pPr>
            <a:r>
              <a:rPr lang="en-GB" dirty="0"/>
              <a:t>Lots of different factors can affect how much student support you’ll receive so it’s important to start planning early.</a:t>
            </a:r>
          </a:p>
          <a:p>
            <a:pPr marL="0" indent="0">
              <a:buNone/>
            </a:pPr>
            <a:endParaRPr lang="en-GB" dirty="0"/>
          </a:p>
          <a:p>
            <a:pPr marL="0" indent="0">
              <a:buNone/>
            </a:pPr>
            <a:r>
              <a:rPr lang="en-GB" dirty="0"/>
              <a:t>Do your homework and start to think about costs such </a:t>
            </a:r>
          </a:p>
          <a:p>
            <a:pPr marL="0" indent="0">
              <a:buNone/>
            </a:pPr>
            <a:r>
              <a:rPr lang="en-GB" dirty="0"/>
              <a:t>as rent &amp; transport and any other expenses you’ll face.</a:t>
            </a:r>
          </a:p>
          <a:p>
            <a:pPr marL="0" indent="0">
              <a:buNone/>
            </a:pPr>
            <a:endParaRPr lang="en-GB" dirty="0"/>
          </a:p>
          <a:p>
            <a:pPr marL="0" indent="0">
              <a:buNone/>
            </a:pPr>
            <a:r>
              <a:rPr lang="en-GB" dirty="0"/>
              <a:t>Fortunately, there’s lots of help available to you…</a:t>
            </a:r>
          </a:p>
          <a:p>
            <a:pPr marL="0" indent="0">
              <a:buNone/>
            </a:pPr>
            <a:endParaRPr lang="en-GB" dirty="0"/>
          </a:p>
        </p:txBody>
      </p:sp>
      <p:sp>
        <p:nvSpPr>
          <p:cNvPr id="5" name="Title 1">
            <a:extLst>
              <a:ext uri="{FF2B5EF4-FFF2-40B4-BE49-F238E27FC236}">
                <a16:creationId xmlns:a16="http://schemas.microsoft.com/office/drawing/2014/main" id="{F61DD55D-DA0E-D803-3ECE-D766F4FE6D0C}"/>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sp>
        <p:nvSpPr>
          <p:cNvPr id="6" name="Rectangle 5">
            <a:extLst>
              <a:ext uri="{FF2B5EF4-FFF2-40B4-BE49-F238E27FC236}">
                <a16:creationId xmlns:a16="http://schemas.microsoft.com/office/drawing/2014/main" id="{D040054B-FF60-F676-EF22-7E3C4C4C2BEC}"/>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7EE5D54D-4306-885A-3339-ADD5C3F8686F}"/>
              </a:ext>
            </a:extLst>
          </p:cNvPr>
          <p:cNvPicPr>
            <a:picLocks noChangeAspect="1"/>
          </p:cNvPicPr>
          <p:nvPr/>
        </p:nvPicPr>
        <p:blipFill>
          <a:blip r:embed="rId4"/>
          <a:stretch>
            <a:fillRect/>
          </a:stretch>
        </p:blipFill>
        <p:spPr>
          <a:xfrm>
            <a:off x="9411497" y="4695987"/>
            <a:ext cx="2610292" cy="2162013"/>
          </a:xfrm>
          <a:prstGeom prst="rect">
            <a:avLst/>
          </a:prstGeom>
        </p:spPr>
      </p:pic>
      <p:pic>
        <p:nvPicPr>
          <p:cNvPr id="10" name="Online Media 9" title="Placement Guide: Independent Living - Slide 8">
            <a:hlinkClick r:id="" action="ppaction://media"/>
            <a:extLst>
              <a:ext uri="{FF2B5EF4-FFF2-40B4-BE49-F238E27FC236}">
                <a16:creationId xmlns:a16="http://schemas.microsoft.com/office/drawing/2014/main" id="{D0F4AD6E-6980-EF37-D32C-95BABA97F23E}"/>
              </a:ext>
            </a:extLst>
          </p:cNvPr>
          <p:cNvPicPr>
            <a:picLocks noRot="1" noChangeAspect="1"/>
          </p:cNvPicPr>
          <p:nvPr>
            <a:videoFile r:link="rId1"/>
          </p:nvPr>
        </p:nvPicPr>
        <p:blipFill>
          <a:blip r:embed="rId5"/>
          <a:stretch>
            <a:fillRect/>
          </a:stretch>
        </p:blipFill>
        <p:spPr>
          <a:xfrm>
            <a:off x="7392643" y="1613452"/>
            <a:ext cx="4586565" cy="2581966"/>
          </a:xfrm>
          <a:prstGeom prst="rect">
            <a:avLst/>
          </a:prstGeom>
        </p:spPr>
      </p:pic>
    </p:spTree>
    <p:extLst>
      <p:ext uri="{BB962C8B-B14F-4D97-AF65-F5344CB8AC3E}">
        <p14:creationId xmlns:p14="http://schemas.microsoft.com/office/powerpoint/2010/main" val="1914220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46EEF5EA-F66D-CC51-1C9D-50DF710D9A1B}"/>
              </a:ext>
            </a:extLst>
          </p:cNvPr>
          <p:cNvSpPr/>
          <p:nvPr/>
        </p:nvSpPr>
        <p:spPr>
          <a:xfrm flipV="1">
            <a:off x="-117986" y="701073"/>
            <a:ext cx="7185357" cy="905976"/>
          </a:xfrm>
          <a:prstGeom prst="snip1Rect">
            <a:avLst>
              <a:gd name="adj" fmla="val 50000"/>
            </a:avLst>
          </a:prstGeom>
          <a:solidFill>
            <a:schemeClr val="bg1"/>
          </a:solidFill>
          <a:ln w="38100">
            <a:solidFill>
              <a:srgbClr val="EBE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Single Corner Snipped 6">
            <a:extLst>
              <a:ext uri="{FF2B5EF4-FFF2-40B4-BE49-F238E27FC236}">
                <a16:creationId xmlns:a16="http://schemas.microsoft.com/office/drawing/2014/main" id="{8D3AE250-3AAD-9752-3454-5DE07EBCC89C}"/>
              </a:ext>
            </a:extLst>
          </p:cNvPr>
          <p:cNvSpPr/>
          <p:nvPr/>
        </p:nvSpPr>
        <p:spPr>
          <a:xfrm flipV="1">
            <a:off x="-117986" y="-1446330"/>
            <a:ext cx="8514734" cy="2904590"/>
          </a:xfrm>
          <a:prstGeom prst="snip1Rect">
            <a:avLst>
              <a:gd name="adj" fmla="val 50000"/>
            </a:avLst>
          </a:prstGeom>
          <a:solidFill>
            <a:schemeClr val="bg1"/>
          </a:solidFill>
          <a:ln w="38100">
            <a:solidFill>
              <a:srgbClr val="00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9A45876-1E07-DB0D-0EAF-AC749611C71A}"/>
              </a:ext>
            </a:extLst>
          </p:cNvPr>
          <p:cNvSpPr>
            <a:spLocks noGrp="1"/>
          </p:cNvSpPr>
          <p:nvPr>
            <p:ph type="title"/>
          </p:nvPr>
        </p:nvSpPr>
        <p:spPr>
          <a:xfrm>
            <a:off x="127618" y="226269"/>
            <a:ext cx="4496905" cy="1325563"/>
          </a:xfrm>
        </p:spPr>
        <p:txBody>
          <a:bodyPr/>
          <a:lstStyle/>
          <a:p>
            <a:r>
              <a:rPr lang="en-GB" b="1" dirty="0"/>
              <a:t>Ways to manage finances</a:t>
            </a:r>
          </a:p>
        </p:txBody>
      </p:sp>
      <p:pic>
        <p:nvPicPr>
          <p:cNvPr id="9" name="Content Placeholder 8">
            <a:extLst>
              <a:ext uri="{FF2B5EF4-FFF2-40B4-BE49-F238E27FC236}">
                <a16:creationId xmlns:a16="http://schemas.microsoft.com/office/drawing/2014/main" id="{A437F36E-26AF-844D-E09A-C978C2BD9473}"/>
              </a:ext>
            </a:extLst>
          </p:cNvPr>
          <p:cNvPicPr>
            <a:picLocks noGrp="1" noChangeAspect="1"/>
          </p:cNvPicPr>
          <p:nvPr>
            <p:ph idx="1"/>
          </p:nvPr>
        </p:nvPicPr>
        <p:blipFill>
          <a:blip r:embed="rId4"/>
          <a:stretch>
            <a:fillRect/>
          </a:stretch>
        </p:blipFill>
        <p:spPr>
          <a:xfrm>
            <a:off x="777240" y="2026636"/>
            <a:ext cx="10319139" cy="4911077"/>
          </a:xfrm>
          <a:prstGeom prst="rect">
            <a:avLst/>
          </a:prstGeom>
        </p:spPr>
      </p:pic>
      <p:sp>
        <p:nvSpPr>
          <p:cNvPr id="5" name="Rectangle 4">
            <a:extLst>
              <a:ext uri="{FF2B5EF4-FFF2-40B4-BE49-F238E27FC236}">
                <a16:creationId xmlns:a16="http://schemas.microsoft.com/office/drawing/2014/main" id="{6EA1741F-3CC7-842E-D1BF-68AF4BC3AA04}"/>
              </a:ext>
            </a:extLst>
          </p:cNvPr>
          <p:cNvSpPr/>
          <p:nvPr/>
        </p:nvSpPr>
        <p:spPr>
          <a:xfrm flipV="1">
            <a:off x="9986805" y="1005045"/>
            <a:ext cx="1788100" cy="45719"/>
          </a:xfrm>
          <a:prstGeom prst="rect">
            <a:avLst/>
          </a:prstGeom>
          <a:solidFill>
            <a:srgbClr val="EBE729"/>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6E153A4A-03F5-EA1D-9DB1-A7810DF2FEDF}"/>
              </a:ext>
            </a:extLst>
          </p:cNvPr>
          <p:cNvSpPr txBox="1">
            <a:spLocks/>
          </p:cNvSpPr>
          <p:nvPr/>
        </p:nvSpPr>
        <p:spPr>
          <a:xfrm>
            <a:off x="9773610" y="230188"/>
            <a:ext cx="2210046" cy="875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ln w="3175">
                  <a:solidFill>
                    <a:srgbClr val="003976"/>
                  </a:solidFill>
                </a:ln>
                <a:solidFill>
                  <a:srgbClr val="003976"/>
                </a:solidFill>
                <a:latin typeface="Foco" panose="020B0504050202020203" pitchFamily="34" charset="0"/>
                <a:cs typeface="Foco" panose="020B0504050202020203" pitchFamily="34" charset="0"/>
              </a:rPr>
              <a:t>PLACEMENT</a:t>
            </a:r>
            <a:br>
              <a:rPr lang="en-GB" sz="2400" b="1" dirty="0">
                <a:ln w="12700">
                  <a:solidFill>
                    <a:srgbClr val="003976"/>
                  </a:solidFill>
                </a:ln>
                <a:solidFill>
                  <a:srgbClr val="003976"/>
                </a:solidFill>
                <a:latin typeface="Foco" panose="020B0504050202020203" pitchFamily="34" charset="0"/>
                <a:cs typeface="Foco" panose="020B0504050202020203" pitchFamily="34" charset="0"/>
              </a:rPr>
            </a:br>
            <a:r>
              <a:rPr lang="en-GB" sz="2400" b="1" spc="50" dirty="0">
                <a:ln w="12700">
                  <a:solidFill>
                    <a:srgbClr val="003976"/>
                  </a:solidFill>
                </a:ln>
                <a:noFill/>
                <a:effectLst>
                  <a:innerShdw blurRad="63500" dist="50800" dir="13500000">
                    <a:srgbClr val="000000">
                      <a:alpha val="50000"/>
                    </a:srgbClr>
                  </a:innerShdw>
                </a:effectLst>
                <a:latin typeface="Foco" panose="020B0504050202020203" pitchFamily="34" charset="0"/>
                <a:cs typeface="Foco" panose="020B0504050202020203" pitchFamily="34" charset="0"/>
              </a:rPr>
              <a:t>HELP GUIDES</a:t>
            </a:r>
            <a:endParaRPr lang="en-GB" sz="2400" b="1" dirty="0">
              <a:ln w="12700">
                <a:solidFill>
                  <a:srgbClr val="003976"/>
                </a:solidFill>
              </a:ln>
              <a:solidFill>
                <a:srgbClr val="003976"/>
              </a:solidFill>
              <a:latin typeface="Foco" panose="020B0504050202020203" pitchFamily="34" charset="0"/>
              <a:cs typeface="Foco" panose="020B0504050202020203" pitchFamily="34" charset="0"/>
            </a:endParaRPr>
          </a:p>
        </p:txBody>
      </p:sp>
      <p:pic>
        <p:nvPicPr>
          <p:cNvPr id="4" name="Online Media 3" title="Placement Guide: Independent Living - Slide 9">
            <a:hlinkClick r:id="" action="ppaction://media"/>
            <a:extLst>
              <a:ext uri="{FF2B5EF4-FFF2-40B4-BE49-F238E27FC236}">
                <a16:creationId xmlns:a16="http://schemas.microsoft.com/office/drawing/2014/main" id="{2798764F-EAA6-DAFA-BD5F-815636ECA369}"/>
              </a:ext>
            </a:extLst>
          </p:cNvPr>
          <p:cNvPicPr>
            <a:picLocks noRot="1" noChangeAspect="1"/>
          </p:cNvPicPr>
          <p:nvPr>
            <a:videoFile r:link="rId1"/>
          </p:nvPr>
        </p:nvPicPr>
        <p:blipFill>
          <a:blip r:embed="rId5"/>
          <a:stretch>
            <a:fillRect/>
          </a:stretch>
        </p:blipFill>
        <p:spPr>
          <a:xfrm>
            <a:off x="4344642" y="233017"/>
            <a:ext cx="4420912" cy="2493618"/>
          </a:xfrm>
          <a:prstGeom prst="rect">
            <a:avLst/>
          </a:prstGeom>
        </p:spPr>
      </p:pic>
    </p:spTree>
    <p:extLst>
      <p:ext uri="{BB962C8B-B14F-4D97-AF65-F5344CB8AC3E}">
        <p14:creationId xmlns:p14="http://schemas.microsoft.com/office/powerpoint/2010/main" val="2218461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66C8215D829C48952A77D9F5EBE93A" ma:contentTypeVersion="5" ma:contentTypeDescription="Create a new document." ma:contentTypeScope="" ma:versionID="8883582c32ef9a260f824826812bab5c">
  <xsd:schema xmlns:xsd="http://www.w3.org/2001/XMLSchema" xmlns:xs="http://www.w3.org/2001/XMLSchema" xmlns:p="http://schemas.microsoft.com/office/2006/metadata/properties" xmlns:ns2="c456bc60-ab65-4e20-a5b2-89e7d76a0857" xmlns:ns3="a554a6e4-5d36-4013-8067-3b001aff3d58" targetNamespace="http://schemas.microsoft.com/office/2006/metadata/properties" ma:root="true" ma:fieldsID="32a9db20b8938b922a1ec1176f4212ed" ns2:_="" ns3:_="">
    <xsd:import namespace="c456bc60-ab65-4e20-a5b2-89e7d76a0857"/>
    <xsd:import namespace="a554a6e4-5d36-4013-8067-3b001aff3d5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56bc60-ab65-4e20-a5b2-89e7d76a08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54a6e4-5d36-4013-8067-3b001aff3d5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AF9AB8-A4B9-4401-9E54-751A72ADE8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56bc60-ab65-4e20-a5b2-89e7d76a0857"/>
    <ds:schemaRef ds:uri="a554a6e4-5d36-4013-8067-3b001aff3d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642BF5-CE5D-4644-B1E6-3B165B258B80}">
  <ds:schemaRefs>
    <ds:schemaRef ds:uri="http://purl.org/dc/dcmitype/"/>
    <ds:schemaRef ds:uri="http://schemas.microsoft.com/office/2006/documentManagement/types"/>
    <ds:schemaRef ds:uri="http://purl.org/dc/elements/1.1/"/>
    <ds:schemaRef ds:uri="a554a6e4-5d36-4013-8067-3b001aff3d58"/>
    <ds:schemaRef ds:uri="http://purl.org/dc/term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c456bc60-ab65-4e20-a5b2-89e7d76a0857"/>
  </ds:schemaRefs>
</ds:datastoreItem>
</file>

<file path=customXml/itemProps3.xml><?xml version="1.0" encoding="utf-8"?>
<ds:datastoreItem xmlns:ds="http://schemas.openxmlformats.org/officeDocument/2006/customXml" ds:itemID="{4CE92A7E-3583-43F3-82C0-A3E7B5F1EE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697</TotalTime>
  <Words>1975</Words>
  <Application>Microsoft Office PowerPoint</Application>
  <PresentationFormat>Widescreen</PresentationFormat>
  <Paragraphs>135</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PLACEMENT HELP GUIDES</vt:lpstr>
      <vt:lpstr>Independent Living</vt:lpstr>
      <vt:lpstr>Introduction</vt:lpstr>
      <vt:lpstr>Living Locally</vt:lpstr>
      <vt:lpstr>Not as far as you thought?</vt:lpstr>
      <vt:lpstr>Relocating</vt:lpstr>
      <vt:lpstr>Moving Out...</vt:lpstr>
      <vt:lpstr>Your Finances</vt:lpstr>
      <vt:lpstr>Ways to manage finances</vt:lpstr>
      <vt:lpstr>Your Wellbeing</vt:lpstr>
      <vt:lpstr>There for you…</vt:lpstr>
      <vt:lpstr>Summary</vt:lpstr>
      <vt:lpstr>Accommodation Resources</vt:lpstr>
      <vt:lpstr>Finance Resources</vt:lpstr>
      <vt:lpstr>Wellbeing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PLACEMENT HELP GUIDES</dc:title>
  <dc:creator>Andre Morgado Rocha</dc:creator>
  <cp:lastModifiedBy>Chris Webb</cp:lastModifiedBy>
  <cp:revision>309</cp:revision>
  <dcterms:created xsi:type="dcterms:W3CDTF">2023-05-25T15:37:15Z</dcterms:created>
  <dcterms:modified xsi:type="dcterms:W3CDTF">2024-06-13T11:12:47Z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0x0101009866C8215D829C48952A77D9F5EBE93A</vt:lpwstr>
  </property>
</Properties>
</file>