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60" r:id="rId7"/>
    <p:sldId id="259" r:id="rId8"/>
    <p:sldId id="261" r:id="rId9"/>
    <p:sldId id="258" r:id="rId10"/>
    <p:sldId id="262" r:id="rId11"/>
    <p:sldId id="263" r:id="rId12"/>
    <p:sldId id="265"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EBCA"/>
    <a:srgbClr val="EBB5D8"/>
    <a:srgbClr val="EBE729"/>
    <a:srgbClr val="0039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6D748-9D2C-7AB3-E8E8-F201AD29748A}" v="82" dt="2024-06-13T10:50:21.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ebb" userId="S::c.t.webb@hud.ac.uk::02fadeeb-ad87-4ec2-9de4-daf84960d3dc" providerId="AD" clId="Web-{39A0C128-FD2B-DD56-2C5C-BBE110B41C11}"/>
    <pc:docChg chg="modSld">
      <pc:chgData name="Chris Webb" userId="S::c.t.webb@hud.ac.uk::02fadeeb-ad87-4ec2-9de4-daf84960d3dc" providerId="AD" clId="Web-{39A0C128-FD2B-DD56-2C5C-BBE110B41C11}" dt="2024-05-22T11:49:37.567" v="5"/>
      <pc:docMkLst>
        <pc:docMk/>
      </pc:docMkLst>
      <pc:sldChg chg="modSp modMedia">
        <pc:chgData name="Chris Webb" userId="S::c.t.webb@hud.ac.uk::02fadeeb-ad87-4ec2-9de4-daf84960d3dc" providerId="AD" clId="Web-{39A0C128-FD2B-DD56-2C5C-BBE110B41C11}" dt="2024-05-22T11:49:04.331" v="1"/>
        <pc:sldMkLst>
          <pc:docMk/>
          <pc:sldMk cId="2218461452" sldId="265"/>
        </pc:sldMkLst>
        <pc:picChg chg="mod">
          <ac:chgData name="Chris Webb" userId="S::c.t.webb@hud.ac.uk::02fadeeb-ad87-4ec2-9de4-daf84960d3dc" providerId="AD" clId="Web-{39A0C128-FD2B-DD56-2C5C-BBE110B41C11}" dt="2024-05-22T11:49:04.331" v="1"/>
          <ac:picMkLst>
            <pc:docMk/>
            <pc:sldMk cId="2218461452" sldId="265"/>
            <ac:picMk id="9" creationId="{1F66EC81-07AA-2818-AD25-8104836061E7}"/>
          </ac:picMkLst>
        </pc:picChg>
      </pc:sldChg>
      <pc:sldChg chg="modSp modMedia">
        <pc:chgData name="Chris Webb" userId="S::c.t.webb@hud.ac.uk::02fadeeb-ad87-4ec2-9de4-daf84960d3dc" providerId="AD" clId="Web-{39A0C128-FD2B-DD56-2C5C-BBE110B41C11}" dt="2024-05-22T11:49:22.426" v="3"/>
        <pc:sldMkLst>
          <pc:docMk/>
          <pc:sldMk cId="235319682" sldId="267"/>
        </pc:sldMkLst>
        <pc:picChg chg="mod">
          <ac:chgData name="Chris Webb" userId="S::c.t.webb@hud.ac.uk::02fadeeb-ad87-4ec2-9de4-daf84960d3dc" providerId="AD" clId="Web-{39A0C128-FD2B-DD56-2C5C-BBE110B41C11}" dt="2024-05-22T11:49:22.426" v="3"/>
          <ac:picMkLst>
            <pc:docMk/>
            <pc:sldMk cId="235319682" sldId="267"/>
            <ac:picMk id="3" creationId="{D41C17F3-B653-11B6-9453-6C659539ACFC}"/>
          </ac:picMkLst>
        </pc:picChg>
      </pc:sldChg>
      <pc:sldChg chg="modSp modMedia">
        <pc:chgData name="Chris Webb" userId="S::c.t.webb@hud.ac.uk::02fadeeb-ad87-4ec2-9de4-daf84960d3dc" providerId="AD" clId="Web-{39A0C128-FD2B-DD56-2C5C-BBE110B41C11}" dt="2024-05-22T11:49:37.567" v="5"/>
        <pc:sldMkLst>
          <pc:docMk/>
          <pc:sldMk cId="4166416905" sldId="269"/>
        </pc:sldMkLst>
        <pc:picChg chg="mod">
          <ac:chgData name="Chris Webb" userId="S::c.t.webb@hud.ac.uk::02fadeeb-ad87-4ec2-9de4-daf84960d3dc" providerId="AD" clId="Web-{39A0C128-FD2B-DD56-2C5C-BBE110B41C11}" dt="2024-05-22T11:49:37.567" v="5"/>
          <ac:picMkLst>
            <pc:docMk/>
            <pc:sldMk cId="4166416905" sldId="269"/>
            <ac:picMk id="3" creationId="{DA87B8D6-65E2-53D7-12E2-ED1C8058FFA0}"/>
          </ac:picMkLst>
        </pc:picChg>
      </pc:sldChg>
    </pc:docChg>
  </pc:docChgLst>
  <pc:docChgLst>
    <pc:chgData name="Chris Webb" userId="S::c.t.webb@hud.ac.uk::02fadeeb-ad87-4ec2-9de4-daf84960d3dc" providerId="AD" clId="Web-{441F981E-B4C7-F240-CD77-79BD11942CE9}"/>
    <pc:docChg chg="modSld">
      <pc:chgData name="Chris Webb" userId="S::c.t.webb@hud.ac.uk::02fadeeb-ad87-4ec2-9de4-daf84960d3dc" providerId="AD" clId="Web-{441F981E-B4C7-F240-CD77-79BD11942CE9}" dt="2024-05-22T11:45:54.702" v="10"/>
      <pc:docMkLst>
        <pc:docMk/>
      </pc:docMkLst>
      <pc:sldChg chg="modSp modMedia">
        <pc:chgData name="Chris Webb" userId="S::c.t.webb@hud.ac.uk::02fadeeb-ad87-4ec2-9de4-daf84960d3dc" providerId="AD" clId="Web-{441F981E-B4C7-F240-CD77-79BD11942CE9}" dt="2024-05-22T11:44:59.075" v="2"/>
        <pc:sldMkLst>
          <pc:docMk/>
          <pc:sldMk cId="3728361995" sldId="256"/>
        </pc:sldMkLst>
        <pc:picChg chg="mod">
          <ac:chgData name="Chris Webb" userId="S::c.t.webb@hud.ac.uk::02fadeeb-ad87-4ec2-9de4-daf84960d3dc" providerId="AD" clId="Web-{441F981E-B4C7-F240-CD77-79BD11942CE9}" dt="2024-05-22T11:44:59.075" v="2"/>
          <ac:picMkLst>
            <pc:docMk/>
            <pc:sldMk cId="3728361995" sldId="256"/>
            <ac:picMk id="3" creationId="{5F11DE5D-671E-296C-842E-6503E66BCF66}"/>
          </ac:picMkLst>
        </pc:picChg>
      </pc:sldChg>
      <pc:sldChg chg="modSp modMedia">
        <pc:chgData name="Chris Webb" userId="S::c.t.webb@hud.ac.uk::02fadeeb-ad87-4ec2-9de4-daf84960d3dc" providerId="AD" clId="Web-{441F981E-B4C7-F240-CD77-79BD11942CE9}" dt="2024-05-22T11:45:08.091" v="4"/>
        <pc:sldMkLst>
          <pc:docMk/>
          <pc:sldMk cId="4068719241" sldId="257"/>
        </pc:sldMkLst>
        <pc:picChg chg="mod">
          <ac:chgData name="Chris Webb" userId="S::c.t.webb@hud.ac.uk::02fadeeb-ad87-4ec2-9de4-daf84960d3dc" providerId="AD" clId="Web-{441F981E-B4C7-F240-CD77-79BD11942CE9}" dt="2024-05-22T11:45:08.091" v="4"/>
          <ac:picMkLst>
            <pc:docMk/>
            <pc:sldMk cId="4068719241" sldId="257"/>
            <ac:picMk id="3" creationId="{C1ABE8C5-6C01-2C83-00B2-6674B2C48A29}"/>
          </ac:picMkLst>
        </pc:picChg>
      </pc:sldChg>
      <pc:sldChg chg="modSp modMedia">
        <pc:chgData name="Chris Webb" userId="S::c.t.webb@hud.ac.uk::02fadeeb-ad87-4ec2-9de4-daf84960d3dc" providerId="AD" clId="Web-{441F981E-B4C7-F240-CD77-79BD11942CE9}" dt="2024-05-22T11:45:32.779" v="8"/>
        <pc:sldMkLst>
          <pc:docMk/>
          <pc:sldMk cId="3613457313" sldId="259"/>
        </pc:sldMkLst>
        <pc:picChg chg="mod">
          <ac:chgData name="Chris Webb" userId="S::c.t.webb@hud.ac.uk::02fadeeb-ad87-4ec2-9de4-daf84960d3dc" providerId="AD" clId="Web-{441F981E-B4C7-F240-CD77-79BD11942CE9}" dt="2024-05-22T11:45:32.779" v="8"/>
          <ac:picMkLst>
            <pc:docMk/>
            <pc:sldMk cId="3613457313" sldId="259"/>
            <ac:picMk id="7" creationId="{7F865368-7E65-994D-4C5A-F6C1C71C9C0D}"/>
          </ac:picMkLst>
        </pc:picChg>
      </pc:sldChg>
      <pc:sldChg chg="modSp modMedia">
        <pc:chgData name="Chris Webb" userId="S::c.t.webb@hud.ac.uk::02fadeeb-ad87-4ec2-9de4-daf84960d3dc" providerId="AD" clId="Web-{441F981E-B4C7-F240-CD77-79BD11942CE9}" dt="2024-05-22T11:45:19.419" v="6"/>
        <pc:sldMkLst>
          <pc:docMk/>
          <pc:sldMk cId="253837580" sldId="260"/>
        </pc:sldMkLst>
        <pc:picChg chg="mod">
          <ac:chgData name="Chris Webb" userId="S::c.t.webb@hud.ac.uk::02fadeeb-ad87-4ec2-9de4-daf84960d3dc" providerId="AD" clId="Web-{441F981E-B4C7-F240-CD77-79BD11942CE9}" dt="2024-05-22T11:45:19.419" v="6"/>
          <ac:picMkLst>
            <pc:docMk/>
            <pc:sldMk cId="253837580" sldId="260"/>
            <ac:picMk id="3" creationId="{D3176ACD-5435-9DB1-1E4B-DBBCFADF308F}"/>
          </ac:picMkLst>
        </pc:picChg>
      </pc:sldChg>
      <pc:sldChg chg="modSp modMedia">
        <pc:chgData name="Chris Webb" userId="S::c.t.webb@hud.ac.uk::02fadeeb-ad87-4ec2-9de4-daf84960d3dc" providerId="AD" clId="Web-{441F981E-B4C7-F240-CD77-79BD11942CE9}" dt="2024-05-22T11:45:54.702" v="10"/>
        <pc:sldMkLst>
          <pc:docMk/>
          <pc:sldMk cId="1446620804" sldId="261"/>
        </pc:sldMkLst>
        <pc:picChg chg="mod">
          <ac:chgData name="Chris Webb" userId="S::c.t.webb@hud.ac.uk::02fadeeb-ad87-4ec2-9de4-daf84960d3dc" providerId="AD" clId="Web-{441F981E-B4C7-F240-CD77-79BD11942CE9}" dt="2024-05-22T11:45:54.702" v="10"/>
          <ac:picMkLst>
            <pc:docMk/>
            <pc:sldMk cId="1446620804" sldId="261"/>
            <ac:picMk id="7" creationId="{C2C48BE6-084C-65FD-AFFD-9DE41B45A4E9}"/>
          </ac:picMkLst>
        </pc:picChg>
      </pc:sldChg>
    </pc:docChg>
  </pc:docChgLst>
  <pc:docChgLst>
    <pc:chgData name="Chris Webb" userId="S::c.t.webb@hud.ac.uk::02fadeeb-ad87-4ec2-9de4-daf84960d3dc" providerId="AD" clId="Web-{1E36D748-9D2C-7AB3-E8E8-F201AD29748A}"/>
    <pc:docChg chg="modSld">
      <pc:chgData name="Chris Webb" userId="S::c.t.webb@hud.ac.uk::02fadeeb-ad87-4ec2-9de4-daf84960d3dc" providerId="AD" clId="Web-{1E36D748-9D2C-7AB3-E8E8-F201AD29748A}" dt="2024-06-13T10:50:21.297" v="79" actId="1076"/>
      <pc:docMkLst>
        <pc:docMk/>
      </pc:docMkLst>
      <pc:sldChg chg="addSp modSp">
        <pc:chgData name="Chris Webb" userId="S::c.t.webb@hud.ac.uk::02fadeeb-ad87-4ec2-9de4-daf84960d3dc" providerId="AD" clId="Web-{1E36D748-9D2C-7AB3-E8E8-F201AD29748A}" dt="2024-06-13T10:44:14.398" v="6" actId="14100"/>
        <pc:sldMkLst>
          <pc:docMk/>
          <pc:sldMk cId="3728361995" sldId="256"/>
        </pc:sldMkLst>
        <pc:picChg chg="add mod">
          <ac:chgData name="Chris Webb" userId="S::c.t.webb@hud.ac.uk::02fadeeb-ad87-4ec2-9de4-daf84960d3dc" providerId="AD" clId="Web-{1E36D748-9D2C-7AB3-E8E8-F201AD29748A}" dt="2024-06-13T10:44:14.398" v="6" actId="14100"/>
          <ac:picMkLst>
            <pc:docMk/>
            <pc:sldMk cId="3728361995" sldId="256"/>
            <ac:picMk id="4" creationId="{65B1FF18-7A40-F74A-9B24-DD965600496B}"/>
          </ac:picMkLst>
        </pc:picChg>
      </pc:sldChg>
      <pc:sldChg chg="addSp delSp modSp delAnim">
        <pc:chgData name="Chris Webb" userId="S::c.t.webb@hud.ac.uk::02fadeeb-ad87-4ec2-9de4-daf84960d3dc" providerId="AD" clId="Web-{1E36D748-9D2C-7AB3-E8E8-F201AD29748A}" dt="2024-06-13T10:45:15.652" v="22" actId="1076"/>
        <pc:sldMkLst>
          <pc:docMk/>
          <pc:sldMk cId="4068719241" sldId="257"/>
        </pc:sldMkLst>
        <pc:picChg chg="del">
          <ac:chgData name="Chris Webb" userId="S::c.t.webb@hud.ac.uk::02fadeeb-ad87-4ec2-9de4-daf84960d3dc" providerId="AD" clId="Web-{1E36D748-9D2C-7AB3-E8E8-F201AD29748A}" dt="2024-06-13T10:44:21.399" v="7"/>
          <ac:picMkLst>
            <pc:docMk/>
            <pc:sldMk cId="4068719241" sldId="257"/>
            <ac:picMk id="3" creationId="{C1ABE8C5-6C01-2C83-00B2-6674B2C48A29}"/>
          </ac:picMkLst>
        </pc:picChg>
        <pc:picChg chg="add mod">
          <ac:chgData name="Chris Webb" userId="S::c.t.webb@hud.ac.uk::02fadeeb-ad87-4ec2-9de4-daf84960d3dc" providerId="AD" clId="Web-{1E36D748-9D2C-7AB3-E8E8-F201AD29748A}" dt="2024-06-13T10:45:15.652" v="22" actId="1076"/>
          <ac:picMkLst>
            <pc:docMk/>
            <pc:sldMk cId="4068719241" sldId="257"/>
            <ac:picMk id="4" creationId="{270540E3-10C5-8F07-6C12-2DBC08B39ED4}"/>
          </ac:picMkLst>
        </pc:picChg>
      </pc:sldChg>
      <pc:sldChg chg="addSp delSp modSp delAnim">
        <pc:chgData name="Chris Webb" userId="S::c.t.webb@hud.ac.uk::02fadeeb-ad87-4ec2-9de4-daf84960d3dc" providerId="AD" clId="Web-{1E36D748-9D2C-7AB3-E8E8-F201AD29748A}" dt="2024-06-13T10:47:28.661" v="50" actId="1076"/>
        <pc:sldMkLst>
          <pc:docMk/>
          <pc:sldMk cId="2919218478" sldId="258"/>
        </pc:sldMkLst>
        <pc:picChg chg="del">
          <ac:chgData name="Chris Webb" userId="S::c.t.webb@hud.ac.uk::02fadeeb-ad87-4ec2-9de4-daf84960d3dc" providerId="AD" clId="Web-{1E36D748-9D2C-7AB3-E8E8-F201AD29748A}" dt="2024-06-13T10:44:31.243" v="11"/>
          <ac:picMkLst>
            <pc:docMk/>
            <pc:sldMk cId="2919218478" sldId="258"/>
            <ac:picMk id="4" creationId="{F6E7501B-C305-A111-A720-ECF1319559D3}"/>
          </ac:picMkLst>
        </pc:picChg>
        <pc:picChg chg="add mod">
          <ac:chgData name="Chris Webb" userId="S::c.t.webb@hud.ac.uk::02fadeeb-ad87-4ec2-9de4-daf84960d3dc" providerId="AD" clId="Web-{1E36D748-9D2C-7AB3-E8E8-F201AD29748A}" dt="2024-06-13T10:47:28.661" v="50" actId="1076"/>
          <ac:picMkLst>
            <pc:docMk/>
            <pc:sldMk cId="2919218478" sldId="258"/>
            <ac:picMk id="5" creationId="{CC64BD90-BF53-ABF3-1A33-21C66D8F248D}"/>
          </ac:picMkLst>
        </pc:picChg>
      </pc:sldChg>
      <pc:sldChg chg="addSp delSp modSp delAnim">
        <pc:chgData name="Chris Webb" userId="S::c.t.webb@hud.ac.uk::02fadeeb-ad87-4ec2-9de4-daf84960d3dc" providerId="AD" clId="Web-{1E36D748-9D2C-7AB3-E8E8-F201AD29748A}" dt="2024-06-13T10:46:30.298" v="37" actId="14100"/>
        <pc:sldMkLst>
          <pc:docMk/>
          <pc:sldMk cId="3613457313" sldId="259"/>
        </pc:sldMkLst>
        <pc:picChg chg="del">
          <ac:chgData name="Chris Webb" userId="S::c.t.webb@hud.ac.uk::02fadeeb-ad87-4ec2-9de4-daf84960d3dc" providerId="AD" clId="Web-{1E36D748-9D2C-7AB3-E8E8-F201AD29748A}" dt="2024-06-13T10:44:27.040" v="9"/>
          <ac:picMkLst>
            <pc:docMk/>
            <pc:sldMk cId="3613457313" sldId="259"/>
            <ac:picMk id="7" creationId="{7F865368-7E65-994D-4C5A-F6C1C71C9C0D}"/>
          </ac:picMkLst>
        </pc:picChg>
        <pc:picChg chg="add mod">
          <ac:chgData name="Chris Webb" userId="S::c.t.webb@hud.ac.uk::02fadeeb-ad87-4ec2-9de4-daf84960d3dc" providerId="AD" clId="Web-{1E36D748-9D2C-7AB3-E8E8-F201AD29748A}" dt="2024-06-13T10:46:30.298" v="37" actId="14100"/>
          <ac:picMkLst>
            <pc:docMk/>
            <pc:sldMk cId="3613457313" sldId="259"/>
            <ac:picMk id="10" creationId="{D1AA1D3C-6121-C938-B38F-AC3EEB84755D}"/>
          </ac:picMkLst>
        </pc:picChg>
      </pc:sldChg>
      <pc:sldChg chg="addSp delSp modSp delAnim">
        <pc:chgData name="Chris Webb" userId="S::c.t.webb@hud.ac.uk::02fadeeb-ad87-4ec2-9de4-daf84960d3dc" providerId="AD" clId="Web-{1E36D748-9D2C-7AB3-E8E8-F201AD29748A}" dt="2024-06-13T10:45:53.170" v="30" actId="1076"/>
        <pc:sldMkLst>
          <pc:docMk/>
          <pc:sldMk cId="253837580" sldId="260"/>
        </pc:sldMkLst>
        <pc:picChg chg="del">
          <ac:chgData name="Chris Webb" userId="S::c.t.webb@hud.ac.uk::02fadeeb-ad87-4ec2-9de4-daf84960d3dc" providerId="AD" clId="Web-{1E36D748-9D2C-7AB3-E8E8-F201AD29748A}" dt="2024-06-13T10:44:23.758" v="8"/>
          <ac:picMkLst>
            <pc:docMk/>
            <pc:sldMk cId="253837580" sldId="260"/>
            <ac:picMk id="3" creationId="{D3176ACD-5435-9DB1-1E4B-DBBCFADF308F}"/>
          </ac:picMkLst>
        </pc:picChg>
        <pc:picChg chg="add mod">
          <ac:chgData name="Chris Webb" userId="S::c.t.webb@hud.ac.uk::02fadeeb-ad87-4ec2-9de4-daf84960d3dc" providerId="AD" clId="Web-{1E36D748-9D2C-7AB3-E8E8-F201AD29748A}" dt="2024-06-13T10:45:53.170" v="30" actId="1076"/>
          <ac:picMkLst>
            <pc:docMk/>
            <pc:sldMk cId="253837580" sldId="260"/>
            <ac:picMk id="5" creationId="{F99F48B9-3920-E720-5CF9-EE34107E1709}"/>
          </ac:picMkLst>
        </pc:picChg>
      </pc:sldChg>
      <pc:sldChg chg="addSp delSp modSp delAnim">
        <pc:chgData name="Chris Webb" userId="S::c.t.webb@hud.ac.uk::02fadeeb-ad87-4ec2-9de4-daf84960d3dc" providerId="AD" clId="Web-{1E36D748-9D2C-7AB3-E8E8-F201AD29748A}" dt="2024-06-13T10:47:04.722" v="44" actId="1076"/>
        <pc:sldMkLst>
          <pc:docMk/>
          <pc:sldMk cId="1446620804" sldId="261"/>
        </pc:sldMkLst>
        <pc:picChg chg="del">
          <ac:chgData name="Chris Webb" userId="S::c.t.webb@hud.ac.uk::02fadeeb-ad87-4ec2-9de4-daf84960d3dc" providerId="AD" clId="Web-{1E36D748-9D2C-7AB3-E8E8-F201AD29748A}" dt="2024-06-13T10:44:29.118" v="10"/>
          <ac:picMkLst>
            <pc:docMk/>
            <pc:sldMk cId="1446620804" sldId="261"/>
            <ac:picMk id="7" creationId="{C2C48BE6-084C-65FD-AFFD-9DE41B45A4E9}"/>
          </ac:picMkLst>
        </pc:picChg>
        <pc:picChg chg="add mod">
          <ac:chgData name="Chris Webb" userId="S::c.t.webb@hud.ac.uk::02fadeeb-ad87-4ec2-9de4-daf84960d3dc" providerId="AD" clId="Web-{1E36D748-9D2C-7AB3-E8E8-F201AD29748A}" dt="2024-06-13T10:47:04.722" v="44" actId="1076"/>
          <ac:picMkLst>
            <pc:docMk/>
            <pc:sldMk cId="1446620804" sldId="261"/>
            <ac:picMk id="10" creationId="{C76DA0A1-E9AB-4EA1-2E72-5D539C188EFE}"/>
          </ac:picMkLst>
        </pc:picChg>
      </pc:sldChg>
      <pc:sldChg chg="addSp delSp modSp delAnim">
        <pc:chgData name="Chris Webb" userId="S::c.t.webb@hud.ac.uk::02fadeeb-ad87-4ec2-9de4-daf84960d3dc" providerId="AD" clId="Web-{1E36D748-9D2C-7AB3-E8E8-F201AD29748A}" dt="2024-06-13T10:47:52.850" v="54" actId="1076"/>
        <pc:sldMkLst>
          <pc:docMk/>
          <pc:sldMk cId="261896075" sldId="262"/>
        </pc:sldMkLst>
        <pc:picChg chg="del">
          <ac:chgData name="Chris Webb" userId="S::c.t.webb@hud.ac.uk::02fadeeb-ad87-4ec2-9de4-daf84960d3dc" providerId="AD" clId="Web-{1E36D748-9D2C-7AB3-E8E8-F201AD29748A}" dt="2024-06-13T10:44:33.306" v="12"/>
          <ac:picMkLst>
            <pc:docMk/>
            <pc:sldMk cId="261896075" sldId="262"/>
            <ac:picMk id="19" creationId="{0C8D646D-5EE2-0F25-6CBA-66AC55BA1A28}"/>
          </ac:picMkLst>
        </pc:picChg>
        <pc:picChg chg="add mod">
          <ac:chgData name="Chris Webb" userId="S::c.t.webb@hud.ac.uk::02fadeeb-ad87-4ec2-9de4-daf84960d3dc" providerId="AD" clId="Web-{1E36D748-9D2C-7AB3-E8E8-F201AD29748A}" dt="2024-06-13T10:47:52.850" v="54" actId="1076"/>
          <ac:picMkLst>
            <pc:docMk/>
            <pc:sldMk cId="261896075" sldId="262"/>
            <ac:picMk id="21" creationId="{99E501FE-BFAD-0B89-78BD-FB5508392EC1}"/>
          </ac:picMkLst>
        </pc:picChg>
      </pc:sldChg>
      <pc:sldChg chg="addSp delSp modSp delAnim">
        <pc:chgData name="Chris Webb" userId="S::c.t.webb@hud.ac.uk::02fadeeb-ad87-4ec2-9de4-daf84960d3dc" providerId="AD" clId="Web-{1E36D748-9D2C-7AB3-E8E8-F201AD29748A}" dt="2024-06-13T10:48:18.289" v="58" actId="1076"/>
        <pc:sldMkLst>
          <pc:docMk/>
          <pc:sldMk cId="1914220307" sldId="263"/>
        </pc:sldMkLst>
        <pc:picChg chg="del">
          <ac:chgData name="Chris Webb" userId="S::c.t.webb@hud.ac.uk::02fadeeb-ad87-4ec2-9de4-daf84960d3dc" providerId="AD" clId="Web-{1E36D748-9D2C-7AB3-E8E8-F201AD29748A}" dt="2024-06-13T10:44:34.978" v="13"/>
          <ac:picMkLst>
            <pc:docMk/>
            <pc:sldMk cId="1914220307" sldId="263"/>
            <ac:picMk id="3" creationId="{8872149A-AF9C-9187-A437-19F56F61C575}"/>
          </ac:picMkLst>
        </pc:picChg>
        <pc:picChg chg="add mod">
          <ac:chgData name="Chris Webb" userId="S::c.t.webb@hud.ac.uk::02fadeeb-ad87-4ec2-9de4-daf84960d3dc" providerId="AD" clId="Web-{1E36D748-9D2C-7AB3-E8E8-F201AD29748A}" dt="2024-06-13T10:48:18.289" v="58" actId="1076"/>
          <ac:picMkLst>
            <pc:docMk/>
            <pc:sldMk cId="1914220307" sldId="263"/>
            <ac:picMk id="10" creationId="{DA2712B1-58B5-C00D-D656-70B669D910B9}"/>
          </ac:picMkLst>
        </pc:picChg>
      </pc:sldChg>
      <pc:sldChg chg="addSp delSp modSp delAnim">
        <pc:chgData name="Chris Webb" userId="S::c.t.webb@hud.ac.uk::02fadeeb-ad87-4ec2-9de4-daf84960d3dc" providerId="AD" clId="Web-{1E36D748-9D2C-7AB3-E8E8-F201AD29748A}" dt="2024-06-13T10:49:12.355" v="63" actId="14100"/>
        <pc:sldMkLst>
          <pc:docMk/>
          <pc:sldMk cId="2218461452" sldId="265"/>
        </pc:sldMkLst>
        <pc:picChg chg="del">
          <ac:chgData name="Chris Webb" userId="S::c.t.webb@hud.ac.uk::02fadeeb-ad87-4ec2-9de4-daf84960d3dc" providerId="AD" clId="Web-{1E36D748-9D2C-7AB3-E8E8-F201AD29748A}" dt="2024-06-13T10:44:37.228" v="14"/>
          <ac:picMkLst>
            <pc:docMk/>
            <pc:sldMk cId="2218461452" sldId="265"/>
            <ac:picMk id="9" creationId="{1F66EC81-07AA-2818-AD25-8104836061E7}"/>
          </ac:picMkLst>
        </pc:picChg>
        <pc:picChg chg="add mod">
          <ac:chgData name="Chris Webb" userId="S::c.t.webb@hud.ac.uk::02fadeeb-ad87-4ec2-9de4-daf84960d3dc" providerId="AD" clId="Web-{1E36D748-9D2C-7AB3-E8E8-F201AD29748A}" dt="2024-06-13T10:49:12.355" v="63" actId="14100"/>
          <ac:picMkLst>
            <pc:docMk/>
            <pc:sldMk cId="2218461452" sldId="265"/>
            <ac:picMk id="10" creationId="{5CB0B736-E3B1-4885-48FE-69409267D14A}"/>
          </ac:picMkLst>
        </pc:picChg>
      </pc:sldChg>
      <pc:sldChg chg="addSp delSp modSp delAnim">
        <pc:chgData name="Chris Webb" userId="S::c.t.webb@hud.ac.uk::02fadeeb-ad87-4ec2-9de4-daf84960d3dc" providerId="AD" clId="Web-{1E36D748-9D2C-7AB3-E8E8-F201AD29748A}" dt="2024-06-13T10:49:55.749" v="73" actId="1076"/>
        <pc:sldMkLst>
          <pc:docMk/>
          <pc:sldMk cId="235319682" sldId="267"/>
        </pc:sldMkLst>
        <pc:spChg chg="mod">
          <ac:chgData name="Chris Webb" userId="S::c.t.webb@hud.ac.uk::02fadeeb-ad87-4ec2-9de4-daf84960d3dc" providerId="AD" clId="Web-{1E36D748-9D2C-7AB3-E8E8-F201AD29748A}" dt="2024-06-13T10:49:32.419" v="69" actId="20577"/>
          <ac:spMkLst>
            <pc:docMk/>
            <pc:sldMk cId="235319682" sldId="267"/>
            <ac:spMk id="2" creationId="{B0020ACE-36E0-5B55-C134-4B0E44123646}"/>
          </ac:spMkLst>
        </pc:spChg>
        <pc:picChg chg="del">
          <ac:chgData name="Chris Webb" userId="S::c.t.webb@hud.ac.uk::02fadeeb-ad87-4ec2-9de4-daf84960d3dc" providerId="AD" clId="Web-{1E36D748-9D2C-7AB3-E8E8-F201AD29748A}" dt="2024-06-13T10:44:39.416" v="15"/>
          <ac:picMkLst>
            <pc:docMk/>
            <pc:sldMk cId="235319682" sldId="267"/>
            <ac:picMk id="3" creationId="{D41C17F3-B653-11B6-9453-6C659539ACFC}"/>
          </ac:picMkLst>
        </pc:picChg>
        <pc:picChg chg="add mod">
          <ac:chgData name="Chris Webb" userId="S::c.t.webb@hud.ac.uk::02fadeeb-ad87-4ec2-9de4-daf84960d3dc" providerId="AD" clId="Web-{1E36D748-9D2C-7AB3-E8E8-F201AD29748A}" dt="2024-06-13T10:49:55.749" v="73" actId="1076"/>
          <ac:picMkLst>
            <pc:docMk/>
            <pc:sldMk cId="235319682" sldId="267"/>
            <ac:picMk id="10" creationId="{EC70CEDF-6CEB-76F6-7842-54C161338084}"/>
          </ac:picMkLst>
        </pc:picChg>
      </pc:sldChg>
      <pc:sldChg chg="addSp delSp modSp delAnim">
        <pc:chgData name="Chris Webb" userId="S::c.t.webb@hud.ac.uk::02fadeeb-ad87-4ec2-9de4-daf84960d3dc" providerId="AD" clId="Web-{1E36D748-9D2C-7AB3-E8E8-F201AD29748A}" dt="2024-06-13T10:50:21.297" v="79" actId="1076"/>
        <pc:sldMkLst>
          <pc:docMk/>
          <pc:sldMk cId="4166416905" sldId="269"/>
        </pc:sldMkLst>
        <pc:picChg chg="del">
          <ac:chgData name="Chris Webb" userId="S::c.t.webb@hud.ac.uk::02fadeeb-ad87-4ec2-9de4-daf84960d3dc" providerId="AD" clId="Web-{1E36D748-9D2C-7AB3-E8E8-F201AD29748A}" dt="2024-06-13T10:44:41.384" v="16"/>
          <ac:picMkLst>
            <pc:docMk/>
            <pc:sldMk cId="4166416905" sldId="269"/>
            <ac:picMk id="3" creationId="{DA87B8D6-65E2-53D7-12E2-ED1C8058FFA0}"/>
          </ac:picMkLst>
        </pc:picChg>
        <pc:picChg chg="add mod">
          <ac:chgData name="Chris Webb" userId="S::c.t.webb@hud.ac.uk::02fadeeb-ad87-4ec2-9de4-daf84960d3dc" providerId="AD" clId="Web-{1E36D748-9D2C-7AB3-E8E8-F201AD29748A}" dt="2024-06-13T10:50:21.297" v="79" actId="1076"/>
          <ac:picMkLst>
            <pc:docMk/>
            <pc:sldMk cId="4166416905" sldId="269"/>
            <ac:picMk id="10" creationId="{AFC5C6AE-6C81-F596-F8E9-3659C3B78B0B}"/>
          </ac:picMkLst>
        </pc:picChg>
      </pc:sldChg>
    </pc:docChg>
  </pc:docChgLst>
  <pc:docChgLst>
    <pc:chgData clId="Web-{1E36D748-9D2C-7AB3-E8E8-F201AD29748A}"/>
    <pc:docChg chg="modSld">
      <pc:chgData name="" userId="" providerId="" clId="Web-{1E36D748-9D2C-7AB3-E8E8-F201AD29748A}" dt="2024-06-13T10:43:27.786" v="0"/>
      <pc:docMkLst>
        <pc:docMk/>
      </pc:docMkLst>
      <pc:sldChg chg="delSp delAnim">
        <pc:chgData name="" userId="" providerId="" clId="Web-{1E36D748-9D2C-7AB3-E8E8-F201AD29748A}" dt="2024-06-13T10:43:27.786" v="0"/>
        <pc:sldMkLst>
          <pc:docMk/>
          <pc:sldMk cId="3728361995" sldId="256"/>
        </pc:sldMkLst>
        <pc:picChg chg="del">
          <ac:chgData name="" userId="" providerId="" clId="Web-{1E36D748-9D2C-7AB3-E8E8-F201AD29748A}" dt="2024-06-13T10:43:27.786" v="0"/>
          <ac:picMkLst>
            <pc:docMk/>
            <pc:sldMk cId="3728361995" sldId="256"/>
            <ac:picMk id="3" creationId="{5F11DE5D-671E-296C-842E-6503E66BCF66}"/>
          </ac:picMkLst>
        </pc:picChg>
      </pc:sldChg>
    </pc:docChg>
  </pc:docChgLst>
  <pc:docChgLst>
    <pc:chgData name="Chris Webb" userId="02fadeeb-ad87-4ec2-9de4-daf84960d3dc" providerId="ADAL" clId="{06D3D2CC-6FAE-4C57-9B1C-D681DEF255D8}"/>
    <pc:docChg chg="custSel modSld">
      <pc:chgData name="Chris Webb" userId="02fadeeb-ad87-4ec2-9de4-daf84960d3dc" providerId="ADAL" clId="{06D3D2CC-6FAE-4C57-9B1C-D681DEF255D8}" dt="2024-04-30T08:20:05.709" v="36" actId="1076"/>
      <pc:docMkLst>
        <pc:docMk/>
      </pc:docMkLst>
      <pc:sldChg chg="delSp modSp mod delAnim">
        <pc:chgData name="Chris Webb" userId="02fadeeb-ad87-4ec2-9de4-daf84960d3dc" providerId="ADAL" clId="{06D3D2CC-6FAE-4C57-9B1C-D681DEF255D8}" dt="2024-04-30T08:18:05.435" v="2" actId="1076"/>
        <pc:sldMkLst>
          <pc:docMk/>
          <pc:sldMk cId="3728361995" sldId="256"/>
        </pc:sldMkLst>
        <pc:spChg chg="mod">
          <ac:chgData name="Chris Webb" userId="02fadeeb-ad87-4ec2-9de4-daf84960d3dc" providerId="ADAL" clId="{06D3D2CC-6FAE-4C57-9B1C-D681DEF255D8}" dt="2024-04-30T08:18:01.590" v="1" actId="1076"/>
          <ac:spMkLst>
            <pc:docMk/>
            <pc:sldMk cId="3728361995" sldId="256"/>
            <ac:spMk id="2" creationId="{477106FA-12EC-4A25-A39F-683C117C81E8}"/>
          </ac:spMkLst>
        </pc:spChg>
        <pc:spChg chg="mod">
          <ac:chgData name="Chris Webb" userId="02fadeeb-ad87-4ec2-9de4-daf84960d3dc" providerId="ADAL" clId="{06D3D2CC-6FAE-4C57-9B1C-D681DEF255D8}" dt="2024-04-30T08:18:05.435" v="2" actId="1076"/>
          <ac:spMkLst>
            <pc:docMk/>
            <pc:sldMk cId="3728361995" sldId="256"/>
            <ac:spMk id="21" creationId="{CFFF89C6-7961-77F0-1713-6EA502739D99}"/>
          </ac:spMkLst>
        </pc:spChg>
        <pc:picChg chg="del">
          <ac:chgData name="Chris Webb" userId="02fadeeb-ad87-4ec2-9de4-daf84960d3dc" providerId="ADAL" clId="{06D3D2CC-6FAE-4C57-9B1C-D681DEF255D8}" dt="2024-04-30T08:17:58.221" v="0" actId="478"/>
          <ac:picMkLst>
            <pc:docMk/>
            <pc:sldMk cId="3728361995" sldId="256"/>
            <ac:picMk id="6" creationId="{81ADFD99-0CA2-E434-AE26-BF164ECACEA8}"/>
          </ac:picMkLst>
        </pc:picChg>
      </pc:sldChg>
      <pc:sldChg chg="delSp modSp mod delAnim">
        <pc:chgData name="Chris Webb" userId="02fadeeb-ad87-4ec2-9de4-daf84960d3dc" providerId="ADAL" clId="{06D3D2CC-6FAE-4C57-9B1C-D681DEF255D8}" dt="2024-04-30T08:18:13.562" v="6" actId="1076"/>
        <pc:sldMkLst>
          <pc:docMk/>
          <pc:sldMk cId="4068719241" sldId="257"/>
        </pc:sldMkLst>
        <pc:picChg chg="del">
          <ac:chgData name="Chris Webb" userId="02fadeeb-ad87-4ec2-9de4-daf84960d3dc" providerId="ADAL" clId="{06D3D2CC-6FAE-4C57-9B1C-D681DEF255D8}" dt="2024-04-30T08:18:08.372" v="3" actId="478"/>
          <ac:picMkLst>
            <pc:docMk/>
            <pc:sldMk cId="4068719241" sldId="257"/>
            <ac:picMk id="5" creationId="{2CBF6BF4-DF1D-5601-F71D-E1449CD97F15}"/>
          </ac:picMkLst>
        </pc:picChg>
        <pc:picChg chg="del">
          <ac:chgData name="Chris Webb" userId="02fadeeb-ad87-4ec2-9de4-daf84960d3dc" providerId="ADAL" clId="{06D3D2CC-6FAE-4C57-9B1C-D681DEF255D8}" dt="2024-04-30T08:18:09.176" v="4" actId="478"/>
          <ac:picMkLst>
            <pc:docMk/>
            <pc:sldMk cId="4068719241" sldId="257"/>
            <ac:picMk id="7" creationId="{0E3B167C-B4BE-055F-5FFC-181035372FA3}"/>
          </ac:picMkLst>
        </pc:picChg>
        <pc:picChg chg="mod">
          <ac:chgData name="Chris Webb" userId="02fadeeb-ad87-4ec2-9de4-daf84960d3dc" providerId="ADAL" clId="{06D3D2CC-6FAE-4C57-9B1C-D681DEF255D8}" dt="2024-04-30T08:18:13.562" v="6" actId="1076"/>
          <ac:picMkLst>
            <pc:docMk/>
            <pc:sldMk cId="4068719241" sldId="257"/>
            <ac:picMk id="12" creationId="{E35FB9B3-D5D2-64AC-43F9-C0F826D8CC75}"/>
          </ac:picMkLst>
        </pc:picChg>
      </pc:sldChg>
      <pc:sldChg chg="delSp modSp mod delAnim">
        <pc:chgData name="Chris Webb" userId="02fadeeb-ad87-4ec2-9de4-daf84960d3dc" providerId="ADAL" clId="{06D3D2CC-6FAE-4C57-9B1C-D681DEF255D8}" dt="2024-04-30T08:19:22.284" v="22" actId="1076"/>
        <pc:sldMkLst>
          <pc:docMk/>
          <pc:sldMk cId="2919218478" sldId="258"/>
        </pc:sldMkLst>
        <pc:spChg chg="mod">
          <ac:chgData name="Chris Webb" userId="02fadeeb-ad87-4ec2-9de4-daf84960d3dc" providerId="ADAL" clId="{06D3D2CC-6FAE-4C57-9B1C-D681DEF255D8}" dt="2024-04-30T08:19:06.841" v="17" actId="1076"/>
          <ac:spMkLst>
            <pc:docMk/>
            <pc:sldMk cId="2919218478" sldId="258"/>
            <ac:spMk id="11" creationId="{D88DF2B4-D493-F853-37B3-E7AD58031AFC}"/>
          </ac:spMkLst>
        </pc:spChg>
        <pc:picChg chg="mod ord">
          <ac:chgData name="Chris Webb" userId="02fadeeb-ad87-4ec2-9de4-daf84960d3dc" providerId="ADAL" clId="{06D3D2CC-6FAE-4C57-9B1C-D681DEF255D8}" dt="2024-04-30T08:19:11.184" v="19" actId="167"/>
          <ac:picMkLst>
            <pc:docMk/>
            <pc:sldMk cId="2919218478" sldId="258"/>
            <ac:picMk id="3" creationId="{3E8CEB67-2329-6930-4CD7-61B7477A13C3}"/>
          </ac:picMkLst>
        </pc:picChg>
        <pc:picChg chg="mod">
          <ac:chgData name="Chris Webb" userId="02fadeeb-ad87-4ec2-9de4-daf84960d3dc" providerId="ADAL" clId="{06D3D2CC-6FAE-4C57-9B1C-D681DEF255D8}" dt="2024-04-30T08:19:22.284" v="22" actId="1076"/>
          <ac:picMkLst>
            <pc:docMk/>
            <pc:sldMk cId="2919218478" sldId="258"/>
            <ac:picMk id="6" creationId="{B12BAEB4-ED59-5A60-53C1-EA76925FEB40}"/>
          </ac:picMkLst>
        </pc:picChg>
        <pc:picChg chg="del">
          <ac:chgData name="Chris Webb" userId="02fadeeb-ad87-4ec2-9de4-daf84960d3dc" providerId="ADAL" clId="{06D3D2CC-6FAE-4C57-9B1C-D681DEF255D8}" dt="2024-04-30T08:18:58.937" v="16" actId="478"/>
          <ac:picMkLst>
            <pc:docMk/>
            <pc:sldMk cId="2919218478" sldId="258"/>
            <ac:picMk id="9" creationId="{21165BD5-AF59-7C0D-0D1F-19CB9E9A1529}"/>
          </ac:picMkLst>
        </pc:picChg>
      </pc:sldChg>
      <pc:sldChg chg="delSp modSp mod delAnim">
        <pc:chgData name="Chris Webb" userId="02fadeeb-ad87-4ec2-9de4-daf84960d3dc" providerId="ADAL" clId="{06D3D2CC-6FAE-4C57-9B1C-D681DEF255D8}" dt="2024-04-30T08:18:42.871" v="11" actId="478"/>
        <pc:sldMkLst>
          <pc:docMk/>
          <pc:sldMk cId="3613457313" sldId="259"/>
        </pc:sldMkLst>
        <pc:spChg chg="mod">
          <ac:chgData name="Chris Webb" userId="02fadeeb-ad87-4ec2-9de4-daf84960d3dc" providerId="ADAL" clId="{06D3D2CC-6FAE-4C57-9B1C-D681DEF255D8}" dt="2024-04-30T08:18:39.938" v="10" actId="1076"/>
          <ac:spMkLst>
            <pc:docMk/>
            <pc:sldMk cId="3613457313" sldId="259"/>
            <ac:spMk id="3" creationId="{15DF69F8-5509-44B8-8016-7D900DA281A9}"/>
          </ac:spMkLst>
        </pc:spChg>
        <pc:picChg chg="mod">
          <ac:chgData name="Chris Webb" userId="02fadeeb-ad87-4ec2-9de4-daf84960d3dc" providerId="ADAL" clId="{06D3D2CC-6FAE-4C57-9B1C-D681DEF255D8}" dt="2024-04-30T08:18:33.041" v="9" actId="1076"/>
          <ac:picMkLst>
            <pc:docMk/>
            <pc:sldMk cId="3613457313" sldId="259"/>
            <ac:picMk id="4" creationId="{2EF5396A-A973-CDE7-1F4C-9BD490EFE53A}"/>
          </ac:picMkLst>
        </pc:picChg>
        <pc:picChg chg="del">
          <ac:chgData name="Chris Webb" userId="02fadeeb-ad87-4ec2-9de4-daf84960d3dc" providerId="ADAL" clId="{06D3D2CC-6FAE-4C57-9B1C-D681DEF255D8}" dt="2024-04-30T08:18:42.871" v="11" actId="478"/>
          <ac:picMkLst>
            <pc:docMk/>
            <pc:sldMk cId="3613457313" sldId="259"/>
            <ac:picMk id="11" creationId="{3DE30DA8-8141-52D5-AAED-025097E937E0}"/>
          </ac:picMkLst>
        </pc:picChg>
      </pc:sldChg>
      <pc:sldChg chg="modSp mod">
        <pc:chgData name="Chris Webb" userId="02fadeeb-ad87-4ec2-9de4-daf84960d3dc" providerId="ADAL" clId="{06D3D2CC-6FAE-4C57-9B1C-D681DEF255D8}" dt="2024-04-30T08:18:19.858" v="8" actId="27636"/>
        <pc:sldMkLst>
          <pc:docMk/>
          <pc:sldMk cId="253837580" sldId="260"/>
        </pc:sldMkLst>
        <pc:spChg chg="mod">
          <ac:chgData name="Chris Webb" userId="02fadeeb-ad87-4ec2-9de4-daf84960d3dc" providerId="ADAL" clId="{06D3D2CC-6FAE-4C57-9B1C-D681DEF255D8}" dt="2024-04-30T08:18:19.858" v="8" actId="27636"/>
          <ac:spMkLst>
            <pc:docMk/>
            <pc:sldMk cId="253837580" sldId="260"/>
            <ac:spMk id="38" creationId="{C2C86431-CB13-067A-C235-CD03C5A81193}"/>
          </ac:spMkLst>
        </pc:spChg>
      </pc:sldChg>
      <pc:sldChg chg="delSp modSp mod delAnim">
        <pc:chgData name="Chris Webb" userId="02fadeeb-ad87-4ec2-9de4-daf84960d3dc" providerId="ADAL" clId="{06D3D2CC-6FAE-4C57-9B1C-D681DEF255D8}" dt="2024-04-30T08:18:56.121" v="15" actId="1076"/>
        <pc:sldMkLst>
          <pc:docMk/>
          <pc:sldMk cId="1446620804" sldId="261"/>
        </pc:sldMkLst>
        <pc:spChg chg="mod">
          <ac:chgData name="Chris Webb" userId="02fadeeb-ad87-4ec2-9de4-daf84960d3dc" providerId="ADAL" clId="{06D3D2CC-6FAE-4C57-9B1C-D681DEF255D8}" dt="2024-04-30T08:18:53.768" v="14" actId="1076"/>
          <ac:spMkLst>
            <pc:docMk/>
            <pc:sldMk cId="1446620804" sldId="261"/>
            <ac:spMk id="3" creationId="{B29057B6-59EB-A87D-F21D-F9E8E7C4D9B2}"/>
          </ac:spMkLst>
        </pc:spChg>
        <pc:picChg chg="mod">
          <ac:chgData name="Chris Webb" userId="02fadeeb-ad87-4ec2-9de4-daf84960d3dc" providerId="ADAL" clId="{06D3D2CC-6FAE-4C57-9B1C-D681DEF255D8}" dt="2024-04-30T08:18:56.121" v="15" actId="1076"/>
          <ac:picMkLst>
            <pc:docMk/>
            <pc:sldMk cId="1446620804" sldId="261"/>
            <ac:picMk id="4" creationId="{D860ACF8-3982-93DE-0A94-179F46B757B4}"/>
          </ac:picMkLst>
        </pc:picChg>
        <pc:picChg chg="del">
          <ac:chgData name="Chris Webb" userId="02fadeeb-ad87-4ec2-9de4-daf84960d3dc" providerId="ADAL" clId="{06D3D2CC-6FAE-4C57-9B1C-D681DEF255D8}" dt="2024-04-30T08:18:48.885" v="12" actId="478"/>
          <ac:picMkLst>
            <pc:docMk/>
            <pc:sldMk cId="1446620804" sldId="261"/>
            <ac:picMk id="15" creationId="{E80C8E5C-FFDA-4F9B-2162-5199F856CA71}"/>
          </ac:picMkLst>
        </pc:picChg>
        <pc:picChg chg="mod">
          <ac:chgData name="Chris Webb" userId="02fadeeb-ad87-4ec2-9de4-daf84960d3dc" providerId="ADAL" clId="{06D3D2CC-6FAE-4C57-9B1C-D681DEF255D8}" dt="2024-04-30T08:18:49.964" v="13" actId="1076"/>
          <ac:picMkLst>
            <pc:docMk/>
            <pc:sldMk cId="1446620804" sldId="261"/>
            <ac:picMk id="2050" creationId="{9F82BF71-9790-E7ED-7501-21E43D2B8EE8}"/>
          </ac:picMkLst>
        </pc:picChg>
      </pc:sldChg>
      <pc:sldChg chg="delSp modSp mod delAnim">
        <pc:chgData name="Chris Webb" userId="02fadeeb-ad87-4ec2-9de4-daf84960d3dc" providerId="ADAL" clId="{06D3D2CC-6FAE-4C57-9B1C-D681DEF255D8}" dt="2024-04-30T08:19:34.527" v="25" actId="1076"/>
        <pc:sldMkLst>
          <pc:docMk/>
          <pc:sldMk cId="261896075" sldId="262"/>
        </pc:sldMkLst>
        <pc:spChg chg="mod">
          <ac:chgData name="Chris Webb" userId="02fadeeb-ad87-4ec2-9de4-daf84960d3dc" providerId="ADAL" clId="{06D3D2CC-6FAE-4C57-9B1C-D681DEF255D8}" dt="2024-04-30T08:19:34.527" v="25" actId="1076"/>
          <ac:spMkLst>
            <pc:docMk/>
            <pc:sldMk cId="261896075" sldId="262"/>
            <ac:spMk id="2" creationId="{15147837-BD0D-8FD8-2EB9-1A24EE50A5FD}"/>
          </ac:spMkLst>
        </pc:spChg>
        <pc:picChg chg="del">
          <ac:chgData name="Chris Webb" userId="02fadeeb-ad87-4ec2-9de4-daf84960d3dc" providerId="ADAL" clId="{06D3D2CC-6FAE-4C57-9B1C-D681DEF255D8}" dt="2024-04-30T08:19:26.159" v="23" actId="478"/>
          <ac:picMkLst>
            <pc:docMk/>
            <pc:sldMk cId="261896075" sldId="262"/>
            <ac:picMk id="23" creationId="{2EC21804-CFEA-4AE3-9B38-AE50698424DD}"/>
          </ac:picMkLst>
        </pc:picChg>
      </pc:sldChg>
      <pc:sldChg chg="delSp modSp mod delAnim">
        <pc:chgData name="Chris Webb" userId="02fadeeb-ad87-4ec2-9de4-daf84960d3dc" providerId="ADAL" clId="{06D3D2CC-6FAE-4C57-9B1C-D681DEF255D8}" dt="2024-04-30T08:19:41.304" v="28" actId="1076"/>
        <pc:sldMkLst>
          <pc:docMk/>
          <pc:sldMk cId="1914220307" sldId="263"/>
        </pc:sldMkLst>
        <pc:picChg chg="mod">
          <ac:chgData name="Chris Webb" userId="02fadeeb-ad87-4ec2-9de4-daf84960d3dc" providerId="ADAL" clId="{06D3D2CC-6FAE-4C57-9B1C-D681DEF255D8}" dt="2024-04-30T08:19:41.304" v="28" actId="1076"/>
          <ac:picMkLst>
            <pc:docMk/>
            <pc:sldMk cId="1914220307" sldId="263"/>
            <ac:picMk id="4" creationId="{C50E4D46-7E60-3953-54BB-8F8BED946EE5}"/>
          </ac:picMkLst>
        </pc:picChg>
        <pc:picChg chg="del">
          <ac:chgData name="Chris Webb" userId="02fadeeb-ad87-4ec2-9de4-daf84960d3dc" providerId="ADAL" clId="{06D3D2CC-6FAE-4C57-9B1C-D681DEF255D8}" dt="2024-04-30T08:19:37.631" v="26" actId="478"/>
          <ac:picMkLst>
            <pc:docMk/>
            <pc:sldMk cId="1914220307" sldId="263"/>
            <ac:picMk id="11" creationId="{5B363903-5B1B-700C-21BA-03F9AAF444CD}"/>
          </ac:picMkLst>
        </pc:picChg>
      </pc:sldChg>
      <pc:sldChg chg="delSp modSp mod delAnim">
        <pc:chgData name="Chris Webb" userId="02fadeeb-ad87-4ec2-9de4-daf84960d3dc" providerId="ADAL" clId="{06D3D2CC-6FAE-4C57-9B1C-D681DEF255D8}" dt="2024-04-30T08:19:47.755" v="31" actId="14100"/>
        <pc:sldMkLst>
          <pc:docMk/>
          <pc:sldMk cId="2218461452" sldId="265"/>
        </pc:sldMkLst>
        <pc:picChg chg="mod">
          <ac:chgData name="Chris Webb" userId="02fadeeb-ad87-4ec2-9de4-daf84960d3dc" providerId="ADAL" clId="{06D3D2CC-6FAE-4C57-9B1C-D681DEF255D8}" dt="2024-04-30T08:19:47.755" v="31" actId="14100"/>
          <ac:picMkLst>
            <pc:docMk/>
            <pc:sldMk cId="2218461452" sldId="265"/>
            <ac:picMk id="4" creationId="{84EA9A5D-B9B0-36D3-EB9B-A37F13305777}"/>
          </ac:picMkLst>
        </pc:picChg>
        <pc:picChg chg="del">
          <ac:chgData name="Chris Webb" userId="02fadeeb-ad87-4ec2-9de4-daf84960d3dc" providerId="ADAL" clId="{06D3D2CC-6FAE-4C57-9B1C-D681DEF255D8}" dt="2024-04-30T08:19:44.303" v="29" actId="478"/>
          <ac:picMkLst>
            <pc:docMk/>
            <pc:sldMk cId="2218461452" sldId="265"/>
            <ac:picMk id="11" creationId="{EBD44A0B-9015-321D-5BD2-8144FCDF6666}"/>
          </ac:picMkLst>
        </pc:picChg>
      </pc:sldChg>
      <pc:sldChg chg="delSp mod delAnim">
        <pc:chgData name="Chris Webb" userId="02fadeeb-ad87-4ec2-9de4-daf84960d3dc" providerId="ADAL" clId="{06D3D2CC-6FAE-4C57-9B1C-D681DEF255D8}" dt="2024-04-30T08:19:52.634" v="32" actId="478"/>
        <pc:sldMkLst>
          <pc:docMk/>
          <pc:sldMk cId="235319682" sldId="267"/>
        </pc:sldMkLst>
        <pc:picChg chg="del">
          <ac:chgData name="Chris Webb" userId="02fadeeb-ad87-4ec2-9de4-daf84960d3dc" providerId="ADAL" clId="{06D3D2CC-6FAE-4C57-9B1C-D681DEF255D8}" dt="2024-04-30T08:19:52.634" v="32" actId="478"/>
          <ac:picMkLst>
            <pc:docMk/>
            <pc:sldMk cId="235319682" sldId="267"/>
            <ac:picMk id="11" creationId="{1BC1A1A9-3EBD-AB75-48B3-F381890A542C}"/>
          </ac:picMkLst>
        </pc:picChg>
      </pc:sldChg>
      <pc:sldChg chg="delSp modSp mod delAnim">
        <pc:chgData name="Chris Webb" userId="02fadeeb-ad87-4ec2-9de4-daf84960d3dc" providerId="ADAL" clId="{06D3D2CC-6FAE-4C57-9B1C-D681DEF255D8}" dt="2024-04-30T08:20:05.709" v="36" actId="1076"/>
        <pc:sldMkLst>
          <pc:docMk/>
          <pc:sldMk cId="4166416905" sldId="269"/>
        </pc:sldMkLst>
        <pc:spChg chg="mod">
          <ac:chgData name="Chris Webb" userId="02fadeeb-ad87-4ec2-9de4-daf84960d3dc" providerId="ADAL" clId="{06D3D2CC-6FAE-4C57-9B1C-D681DEF255D8}" dt="2024-04-30T08:20:01.864" v="34" actId="1076"/>
          <ac:spMkLst>
            <pc:docMk/>
            <pc:sldMk cId="4166416905" sldId="269"/>
            <ac:spMk id="9" creationId="{4972D265-80D2-884E-6E9C-50D3EFC6FC19}"/>
          </ac:spMkLst>
        </pc:spChg>
        <pc:picChg chg="mod">
          <ac:chgData name="Chris Webb" userId="02fadeeb-ad87-4ec2-9de4-daf84960d3dc" providerId="ADAL" clId="{06D3D2CC-6FAE-4C57-9B1C-D681DEF255D8}" dt="2024-04-30T08:20:05.709" v="36" actId="1076"/>
          <ac:picMkLst>
            <pc:docMk/>
            <pc:sldMk cId="4166416905" sldId="269"/>
            <ac:picMk id="4" creationId="{9C961B64-E215-F38E-8690-FD9438167269}"/>
          </ac:picMkLst>
        </pc:picChg>
        <pc:picChg chg="del">
          <ac:chgData name="Chris Webb" userId="02fadeeb-ad87-4ec2-9de4-daf84960d3dc" providerId="ADAL" clId="{06D3D2CC-6FAE-4C57-9B1C-D681DEF255D8}" dt="2024-04-30T08:19:57.578" v="33" actId="478"/>
          <ac:picMkLst>
            <pc:docMk/>
            <pc:sldMk cId="4166416905" sldId="269"/>
            <ac:picMk id="11" creationId="{CF0AD5AE-D980-FA55-D75C-DD24515838CE}"/>
          </ac:picMkLst>
        </pc:picChg>
      </pc:sldChg>
    </pc:docChg>
  </pc:docChgLst>
  <pc:docChgLst>
    <pc:chgData name="Chris Webb" userId="S::c.t.webb@hud.ac.uk::02fadeeb-ad87-4ec2-9de4-daf84960d3dc" providerId="AD" clId="Web-{14407ADF-66EB-FAA5-9E4A-D86677F9D102}"/>
    <pc:docChg chg="modSld">
      <pc:chgData name="Chris Webb" userId="S::c.t.webb@hud.ac.uk::02fadeeb-ad87-4ec2-9de4-daf84960d3dc" providerId="AD" clId="Web-{14407ADF-66EB-FAA5-9E4A-D86677F9D102}" dt="2024-05-03T14:01:58.802" v="15"/>
      <pc:docMkLst>
        <pc:docMk/>
      </pc:docMkLst>
      <pc:sldChg chg="addSp delSp modSp">
        <pc:chgData name="Chris Webb" userId="S::c.t.webb@hud.ac.uk::02fadeeb-ad87-4ec2-9de4-daf84960d3dc" providerId="AD" clId="Web-{14407ADF-66EB-FAA5-9E4A-D86677F9D102}" dt="2024-05-03T14:01:58.802" v="15"/>
        <pc:sldMkLst>
          <pc:docMk/>
          <pc:sldMk cId="253837580" sldId="260"/>
        </pc:sldMkLst>
        <pc:spChg chg="add del mod">
          <ac:chgData name="Chris Webb" userId="S::c.t.webb@hud.ac.uk::02fadeeb-ad87-4ec2-9de4-daf84960d3dc" providerId="AD" clId="Web-{14407ADF-66EB-FAA5-9E4A-D86677F9D102}" dt="2024-05-03T14:01:58.802" v="15"/>
          <ac:spMkLst>
            <pc:docMk/>
            <pc:sldMk cId="253837580" sldId="260"/>
            <ac:spMk id="4" creationId="{E63BC088-EB3C-0D53-A7CE-597F2A7CE188}"/>
          </ac:spMkLst>
        </pc:spChg>
        <pc:picChg chg="mod modCrop">
          <ac:chgData name="Chris Webb" userId="S::c.t.webb@hud.ac.uk::02fadeeb-ad87-4ec2-9de4-daf84960d3dc" providerId="AD" clId="Web-{14407ADF-66EB-FAA5-9E4A-D86677F9D102}" dt="2024-05-03T14:01:53.817" v="12"/>
          <ac:picMkLst>
            <pc:docMk/>
            <pc:sldMk cId="253837580" sldId="260"/>
            <ac:picMk id="32" creationId="{A68055E9-4BAE-BA41-4C8C-C96D7CAC8992}"/>
          </ac:picMkLst>
        </pc:picChg>
      </pc:sldChg>
    </pc:docChg>
  </pc:docChgLst>
  <pc:docChgLst>
    <pc:chgData name="Chris Webb" userId="S::c.t.webb@hud.ac.uk::02fadeeb-ad87-4ec2-9de4-daf84960d3dc" providerId="AD" clId="Web-{A1219A37-59FD-4080-5ED3-3BF9FB8C6977}"/>
    <pc:docChg chg="modSld">
      <pc:chgData name="Chris Webb" userId="S::c.t.webb@hud.ac.uk::02fadeeb-ad87-4ec2-9de4-daf84960d3dc" providerId="AD" clId="Web-{A1219A37-59FD-4080-5ED3-3BF9FB8C6977}" dt="2024-05-22T11:48:09.421" v="9"/>
      <pc:docMkLst>
        <pc:docMk/>
      </pc:docMkLst>
      <pc:sldChg chg="modSp modMedia">
        <pc:chgData name="Chris Webb" userId="S::c.t.webb@hud.ac.uk::02fadeeb-ad87-4ec2-9de4-daf84960d3dc" providerId="AD" clId="Web-{A1219A37-59FD-4080-5ED3-3BF9FB8C6977}" dt="2024-05-22T11:47:16.138" v="5"/>
        <pc:sldMkLst>
          <pc:docMk/>
          <pc:sldMk cId="2919218478" sldId="258"/>
        </pc:sldMkLst>
        <pc:picChg chg="mod">
          <ac:chgData name="Chris Webb" userId="S::c.t.webb@hud.ac.uk::02fadeeb-ad87-4ec2-9de4-daf84960d3dc" providerId="AD" clId="Web-{A1219A37-59FD-4080-5ED3-3BF9FB8C6977}" dt="2024-05-22T11:47:16.138" v="5"/>
          <ac:picMkLst>
            <pc:docMk/>
            <pc:sldMk cId="2919218478" sldId="258"/>
            <ac:picMk id="4" creationId="{F6E7501B-C305-A111-A720-ECF1319559D3}"/>
          </ac:picMkLst>
        </pc:picChg>
      </pc:sldChg>
      <pc:sldChg chg="modSp modMedia">
        <pc:chgData name="Chris Webb" userId="S::c.t.webb@hud.ac.uk::02fadeeb-ad87-4ec2-9de4-daf84960d3dc" providerId="AD" clId="Web-{A1219A37-59FD-4080-5ED3-3BF9FB8C6977}" dt="2024-05-22T11:46:35.434" v="1"/>
        <pc:sldMkLst>
          <pc:docMk/>
          <pc:sldMk cId="1446620804" sldId="261"/>
        </pc:sldMkLst>
        <pc:picChg chg="mod">
          <ac:chgData name="Chris Webb" userId="S::c.t.webb@hud.ac.uk::02fadeeb-ad87-4ec2-9de4-daf84960d3dc" providerId="AD" clId="Web-{A1219A37-59FD-4080-5ED3-3BF9FB8C6977}" dt="2024-05-22T11:46:35.434" v="1"/>
          <ac:picMkLst>
            <pc:docMk/>
            <pc:sldMk cId="1446620804" sldId="261"/>
            <ac:picMk id="7" creationId="{C2C48BE6-084C-65FD-AFFD-9DE41B45A4E9}"/>
          </ac:picMkLst>
        </pc:picChg>
      </pc:sldChg>
      <pc:sldChg chg="modSp modMedia">
        <pc:chgData name="Chris Webb" userId="S::c.t.webb@hud.ac.uk::02fadeeb-ad87-4ec2-9de4-daf84960d3dc" providerId="AD" clId="Web-{A1219A37-59FD-4080-5ED3-3BF9FB8C6977}" dt="2024-05-22T11:47:33.639" v="7"/>
        <pc:sldMkLst>
          <pc:docMk/>
          <pc:sldMk cId="261896075" sldId="262"/>
        </pc:sldMkLst>
        <pc:picChg chg="mod">
          <ac:chgData name="Chris Webb" userId="S::c.t.webb@hud.ac.uk::02fadeeb-ad87-4ec2-9de4-daf84960d3dc" providerId="AD" clId="Web-{A1219A37-59FD-4080-5ED3-3BF9FB8C6977}" dt="2024-05-22T11:47:33.639" v="7"/>
          <ac:picMkLst>
            <pc:docMk/>
            <pc:sldMk cId="261896075" sldId="262"/>
            <ac:picMk id="19" creationId="{0C8D646D-5EE2-0F25-6CBA-66AC55BA1A28}"/>
          </ac:picMkLst>
        </pc:picChg>
      </pc:sldChg>
      <pc:sldChg chg="modSp modMedia">
        <pc:chgData name="Chris Webb" userId="S::c.t.webb@hud.ac.uk::02fadeeb-ad87-4ec2-9de4-daf84960d3dc" providerId="AD" clId="Web-{A1219A37-59FD-4080-5ED3-3BF9FB8C6977}" dt="2024-05-22T11:48:09.421" v="9"/>
        <pc:sldMkLst>
          <pc:docMk/>
          <pc:sldMk cId="1914220307" sldId="263"/>
        </pc:sldMkLst>
        <pc:picChg chg="mod">
          <ac:chgData name="Chris Webb" userId="S::c.t.webb@hud.ac.uk::02fadeeb-ad87-4ec2-9de4-daf84960d3dc" providerId="AD" clId="Web-{A1219A37-59FD-4080-5ED3-3BF9FB8C6977}" dt="2024-05-22T11:48:09.421" v="9"/>
          <ac:picMkLst>
            <pc:docMk/>
            <pc:sldMk cId="1914220307" sldId="263"/>
            <ac:picMk id="3" creationId="{8872149A-AF9C-9187-A437-19F56F61C575}"/>
          </ac:picMkLst>
        </pc:picChg>
      </pc:sldChg>
    </pc:docChg>
  </pc:docChgLst>
  <pc:docChgLst>
    <pc:chgData name="Chris Webb" userId="S::c.t.webb@hud.ac.uk::02fadeeb-ad87-4ec2-9de4-daf84960d3dc" providerId="AD" clId="Web-{CA4C54BA-0B8B-5D5B-5426-076A3C276F4E}"/>
    <pc:docChg chg="modSld">
      <pc:chgData name="Chris Webb" userId="S::c.t.webb@hud.ac.uk::02fadeeb-ad87-4ec2-9de4-daf84960d3dc" providerId="AD" clId="Web-{CA4C54BA-0B8B-5D5B-5426-076A3C276F4E}" dt="2024-04-30T08:35:35.853" v="66"/>
      <pc:docMkLst>
        <pc:docMk/>
      </pc:docMkLst>
      <pc:sldChg chg="addSp modSp modMedia addAnim">
        <pc:chgData name="Chris Webb" userId="S::c.t.webb@hud.ac.uk::02fadeeb-ad87-4ec2-9de4-daf84960d3dc" providerId="AD" clId="Web-{CA4C54BA-0B8B-5D5B-5426-076A3C276F4E}" dt="2024-04-30T08:29:09.324" v="10"/>
        <pc:sldMkLst>
          <pc:docMk/>
          <pc:sldMk cId="3728361995" sldId="256"/>
        </pc:sldMkLst>
        <pc:picChg chg="add mod">
          <ac:chgData name="Chris Webb" userId="S::c.t.webb@hud.ac.uk::02fadeeb-ad87-4ec2-9de4-daf84960d3dc" providerId="AD" clId="Web-{CA4C54BA-0B8B-5D5B-5426-076A3C276F4E}" dt="2024-04-30T08:29:09.324" v="10"/>
          <ac:picMkLst>
            <pc:docMk/>
            <pc:sldMk cId="3728361995" sldId="256"/>
            <ac:picMk id="3" creationId="{5F11DE5D-671E-296C-842E-6503E66BCF66}"/>
          </ac:picMkLst>
        </pc:picChg>
      </pc:sldChg>
      <pc:sldChg chg="addSp modSp modMedia addAnim">
        <pc:chgData name="Chris Webb" userId="S::c.t.webb@hud.ac.uk::02fadeeb-ad87-4ec2-9de4-daf84960d3dc" providerId="AD" clId="Web-{CA4C54BA-0B8B-5D5B-5426-076A3C276F4E}" dt="2024-04-30T08:30:11.748" v="16"/>
        <pc:sldMkLst>
          <pc:docMk/>
          <pc:sldMk cId="4068719241" sldId="257"/>
        </pc:sldMkLst>
        <pc:picChg chg="add mod">
          <ac:chgData name="Chris Webb" userId="S::c.t.webb@hud.ac.uk::02fadeeb-ad87-4ec2-9de4-daf84960d3dc" providerId="AD" clId="Web-{CA4C54BA-0B8B-5D5B-5426-076A3C276F4E}" dt="2024-04-30T08:30:11.748" v="16"/>
          <ac:picMkLst>
            <pc:docMk/>
            <pc:sldMk cId="4068719241" sldId="257"/>
            <ac:picMk id="3" creationId="{C1ABE8C5-6C01-2C83-00B2-6674B2C48A29}"/>
          </ac:picMkLst>
        </pc:picChg>
      </pc:sldChg>
      <pc:sldChg chg="addSp modSp modMedia addAnim">
        <pc:chgData name="Chris Webb" userId="S::c.t.webb@hud.ac.uk::02fadeeb-ad87-4ec2-9de4-daf84960d3dc" providerId="AD" clId="Web-{CA4C54BA-0B8B-5D5B-5426-076A3C276F4E}" dt="2024-04-30T08:32:12.846" v="39"/>
        <pc:sldMkLst>
          <pc:docMk/>
          <pc:sldMk cId="2919218478" sldId="258"/>
        </pc:sldMkLst>
        <pc:picChg chg="add mod">
          <ac:chgData name="Chris Webb" userId="S::c.t.webb@hud.ac.uk::02fadeeb-ad87-4ec2-9de4-daf84960d3dc" providerId="AD" clId="Web-{CA4C54BA-0B8B-5D5B-5426-076A3C276F4E}" dt="2024-04-30T08:32:12.846" v="39"/>
          <ac:picMkLst>
            <pc:docMk/>
            <pc:sldMk cId="2919218478" sldId="258"/>
            <ac:picMk id="4" creationId="{F6E7501B-C305-A111-A720-ECF1319559D3}"/>
          </ac:picMkLst>
        </pc:picChg>
      </pc:sldChg>
      <pc:sldChg chg="addSp modSp modMedia addAnim">
        <pc:chgData name="Chris Webb" userId="S::c.t.webb@hud.ac.uk::02fadeeb-ad87-4ec2-9de4-daf84960d3dc" providerId="AD" clId="Web-{CA4C54BA-0B8B-5D5B-5426-076A3C276F4E}" dt="2024-04-30T08:31:17.672" v="28"/>
        <pc:sldMkLst>
          <pc:docMk/>
          <pc:sldMk cId="3613457313" sldId="259"/>
        </pc:sldMkLst>
        <pc:picChg chg="add mod">
          <ac:chgData name="Chris Webb" userId="S::c.t.webb@hud.ac.uk::02fadeeb-ad87-4ec2-9de4-daf84960d3dc" providerId="AD" clId="Web-{CA4C54BA-0B8B-5D5B-5426-076A3C276F4E}" dt="2024-04-30T08:31:17.672" v="28"/>
          <ac:picMkLst>
            <pc:docMk/>
            <pc:sldMk cId="3613457313" sldId="259"/>
            <ac:picMk id="7" creationId="{7F865368-7E65-994D-4C5A-F6C1C71C9C0D}"/>
          </ac:picMkLst>
        </pc:picChg>
      </pc:sldChg>
      <pc:sldChg chg="addSp modSp modMedia addAnim">
        <pc:chgData name="Chris Webb" userId="S::c.t.webb@hud.ac.uk::02fadeeb-ad87-4ec2-9de4-daf84960d3dc" providerId="AD" clId="Web-{CA4C54BA-0B8B-5D5B-5426-076A3C276F4E}" dt="2024-04-30T08:30:44.234" v="22"/>
        <pc:sldMkLst>
          <pc:docMk/>
          <pc:sldMk cId="253837580" sldId="260"/>
        </pc:sldMkLst>
        <pc:picChg chg="add mod">
          <ac:chgData name="Chris Webb" userId="S::c.t.webb@hud.ac.uk::02fadeeb-ad87-4ec2-9de4-daf84960d3dc" providerId="AD" clId="Web-{CA4C54BA-0B8B-5D5B-5426-076A3C276F4E}" dt="2024-04-30T08:30:44.234" v="22"/>
          <ac:picMkLst>
            <pc:docMk/>
            <pc:sldMk cId="253837580" sldId="260"/>
            <ac:picMk id="3" creationId="{D3176ACD-5435-9DB1-1E4B-DBBCFADF308F}"/>
          </ac:picMkLst>
        </pc:picChg>
      </pc:sldChg>
      <pc:sldChg chg="addSp modSp modMedia addAnim">
        <pc:chgData name="Chris Webb" userId="S::c.t.webb@hud.ac.uk::02fadeeb-ad87-4ec2-9de4-daf84960d3dc" providerId="AD" clId="Web-{CA4C54BA-0B8B-5D5B-5426-076A3C276F4E}" dt="2024-04-30T08:31:45.892" v="33"/>
        <pc:sldMkLst>
          <pc:docMk/>
          <pc:sldMk cId="1446620804" sldId="261"/>
        </pc:sldMkLst>
        <pc:picChg chg="add mod">
          <ac:chgData name="Chris Webb" userId="S::c.t.webb@hud.ac.uk::02fadeeb-ad87-4ec2-9de4-daf84960d3dc" providerId="AD" clId="Web-{CA4C54BA-0B8B-5D5B-5426-076A3C276F4E}" dt="2024-04-30T08:31:45.892" v="33"/>
          <ac:picMkLst>
            <pc:docMk/>
            <pc:sldMk cId="1446620804" sldId="261"/>
            <ac:picMk id="7" creationId="{C2C48BE6-084C-65FD-AFFD-9DE41B45A4E9}"/>
          </ac:picMkLst>
        </pc:picChg>
      </pc:sldChg>
      <pc:sldChg chg="addSp modSp modMedia addAnim">
        <pc:chgData name="Chris Webb" userId="S::c.t.webb@hud.ac.uk::02fadeeb-ad87-4ec2-9de4-daf84960d3dc" providerId="AD" clId="Web-{CA4C54BA-0B8B-5D5B-5426-076A3C276F4E}" dt="2024-04-30T08:32:57.582" v="44"/>
        <pc:sldMkLst>
          <pc:docMk/>
          <pc:sldMk cId="261896075" sldId="262"/>
        </pc:sldMkLst>
        <pc:picChg chg="add mod">
          <ac:chgData name="Chris Webb" userId="S::c.t.webb@hud.ac.uk::02fadeeb-ad87-4ec2-9de4-daf84960d3dc" providerId="AD" clId="Web-{CA4C54BA-0B8B-5D5B-5426-076A3C276F4E}" dt="2024-04-30T08:32:57.582" v="44"/>
          <ac:picMkLst>
            <pc:docMk/>
            <pc:sldMk cId="261896075" sldId="262"/>
            <ac:picMk id="19" creationId="{0C8D646D-5EE2-0F25-6CBA-66AC55BA1A28}"/>
          </ac:picMkLst>
        </pc:picChg>
      </pc:sldChg>
      <pc:sldChg chg="addSp modSp modMedia addAnim">
        <pc:chgData name="Chris Webb" userId="S::c.t.webb@hud.ac.uk::02fadeeb-ad87-4ec2-9de4-daf84960d3dc" providerId="AD" clId="Web-{CA4C54BA-0B8B-5D5B-5426-076A3C276F4E}" dt="2024-04-30T08:33:32.255" v="48"/>
        <pc:sldMkLst>
          <pc:docMk/>
          <pc:sldMk cId="1914220307" sldId="263"/>
        </pc:sldMkLst>
        <pc:picChg chg="add mod">
          <ac:chgData name="Chris Webb" userId="S::c.t.webb@hud.ac.uk::02fadeeb-ad87-4ec2-9de4-daf84960d3dc" providerId="AD" clId="Web-{CA4C54BA-0B8B-5D5B-5426-076A3C276F4E}" dt="2024-04-30T08:33:32.255" v="48"/>
          <ac:picMkLst>
            <pc:docMk/>
            <pc:sldMk cId="1914220307" sldId="263"/>
            <ac:picMk id="3" creationId="{8872149A-AF9C-9187-A437-19F56F61C575}"/>
          </ac:picMkLst>
        </pc:picChg>
      </pc:sldChg>
      <pc:sldChg chg="addSp modSp modMedia addAnim">
        <pc:chgData name="Chris Webb" userId="S::c.t.webb@hud.ac.uk::02fadeeb-ad87-4ec2-9de4-daf84960d3dc" providerId="AD" clId="Web-{CA4C54BA-0B8B-5D5B-5426-076A3C276F4E}" dt="2024-04-30T08:34:32.492" v="52"/>
        <pc:sldMkLst>
          <pc:docMk/>
          <pc:sldMk cId="2218461452" sldId="265"/>
        </pc:sldMkLst>
        <pc:picChg chg="add mod">
          <ac:chgData name="Chris Webb" userId="S::c.t.webb@hud.ac.uk::02fadeeb-ad87-4ec2-9de4-daf84960d3dc" providerId="AD" clId="Web-{CA4C54BA-0B8B-5D5B-5426-076A3C276F4E}" dt="2024-04-30T08:34:32.492" v="52"/>
          <ac:picMkLst>
            <pc:docMk/>
            <pc:sldMk cId="2218461452" sldId="265"/>
            <ac:picMk id="9" creationId="{1F66EC81-07AA-2818-AD25-8104836061E7}"/>
          </ac:picMkLst>
        </pc:picChg>
      </pc:sldChg>
      <pc:sldChg chg="addSp modSp modMedia addAnim">
        <pc:chgData name="Chris Webb" userId="S::c.t.webb@hud.ac.uk::02fadeeb-ad87-4ec2-9de4-daf84960d3dc" providerId="AD" clId="Web-{CA4C54BA-0B8B-5D5B-5426-076A3C276F4E}" dt="2024-04-30T08:35:11.024" v="60"/>
        <pc:sldMkLst>
          <pc:docMk/>
          <pc:sldMk cId="235319682" sldId="267"/>
        </pc:sldMkLst>
        <pc:picChg chg="add mod">
          <ac:chgData name="Chris Webb" userId="S::c.t.webb@hud.ac.uk::02fadeeb-ad87-4ec2-9de4-daf84960d3dc" providerId="AD" clId="Web-{CA4C54BA-0B8B-5D5B-5426-076A3C276F4E}" dt="2024-04-30T08:35:11.024" v="60"/>
          <ac:picMkLst>
            <pc:docMk/>
            <pc:sldMk cId="235319682" sldId="267"/>
            <ac:picMk id="3" creationId="{D41C17F3-B653-11B6-9453-6C659539ACFC}"/>
          </ac:picMkLst>
        </pc:picChg>
      </pc:sldChg>
      <pc:sldChg chg="addSp modSp modMedia addAnim">
        <pc:chgData name="Chris Webb" userId="S::c.t.webb@hud.ac.uk::02fadeeb-ad87-4ec2-9de4-daf84960d3dc" providerId="AD" clId="Web-{CA4C54BA-0B8B-5D5B-5426-076A3C276F4E}" dt="2024-04-30T08:35:35.853" v="66"/>
        <pc:sldMkLst>
          <pc:docMk/>
          <pc:sldMk cId="4166416905" sldId="269"/>
        </pc:sldMkLst>
        <pc:picChg chg="add mod">
          <ac:chgData name="Chris Webb" userId="S::c.t.webb@hud.ac.uk::02fadeeb-ad87-4ec2-9de4-daf84960d3dc" providerId="AD" clId="Web-{CA4C54BA-0B8B-5D5B-5426-076A3C276F4E}" dt="2024-04-30T08:35:35.853" v="66"/>
          <ac:picMkLst>
            <pc:docMk/>
            <pc:sldMk cId="4166416905" sldId="269"/>
            <ac:picMk id="3" creationId="{DA87B8D6-65E2-53D7-12E2-ED1C8058FFA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6T15:24:38.735"/>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BCA92-6957-4F74-8B95-BB905CFFEABB}" type="datetimeFigureOut">
              <a:t>6/13/2024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B566C-FA37-4513-AE43-4B38ED362618}" type="slidenum">
              <a:t>‹#›</a:t>
            </a:fld>
            <a:endParaRPr lang="en-GB"/>
          </a:p>
        </p:txBody>
      </p:sp>
    </p:spTree>
    <p:extLst>
      <p:ext uri="{BB962C8B-B14F-4D97-AF65-F5344CB8AC3E}">
        <p14:creationId xmlns:p14="http://schemas.microsoft.com/office/powerpoint/2010/main" val="303339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to the mini series of placement help guides this is the first out of seven available to you. At this point you might want to grab something to take notes with. </a:t>
            </a:r>
          </a:p>
        </p:txBody>
      </p:sp>
      <p:sp>
        <p:nvSpPr>
          <p:cNvPr id="4" name="Slide Number Placeholder 3"/>
          <p:cNvSpPr>
            <a:spLocks noGrp="1"/>
          </p:cNvSpPr>
          <p:nvPr>
            <p:ph type="sldNum" sz="quarter" idx="5"/>
          </p:nvPr>
        </p:nvSpPr>
        <p:spPr/>
        <p:txBody>
          <a:bodyPr/>
          <a:lstStyle/>
          <a:p>
            <a:fld id="{3C7B566C-FA37-4513-AE43-4B38ED362618}" type="slidenum">
              <a:t>1</a:t>
            </a:fld>
            <a:endParaRPr lang="en-GB"/>
          </a:p>
        </p:txBody>
      </p:sp>
    </p:spTree>
    <p:extLst>
      <p:ext uri="{BB962C8B-B14F-4D97-AF65-F5344CB8AC3E}">
        <p14:creationId xmlns:p14="http://schemas.microsoft.com/office/powerpoint/2010/main" val="47962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Louise from Enterprise Rent a Car had the following to say </a:t>
            </a:r>
            <a:endParaRPr lang="en-US"/>
          </a:p>
          <a:p>
            <a:pPr>
              <a:lnSpc>
                <a:spcPct val="90000"/>
              </a:lnSpc>
              <a:spcBef>
                <a:spcPts val="1000"/>
              </a:spcBef>
            </a:pPr>
            <a:endParaRPr lang="en-GB"/>
          </a:p>
          <a:p>
            <a:pPr>
              <a:lnSpc>
                <a:spcPct val="90000"/>
              </a:lnSpc>
              <a:spcBef>
                <a:spcPts val="1000"/>
              </a:spcBef>
            </a:pPr>
            <a:r>
              <a:rPr lang="en-GB"/>
              <a:t>At Enterprise, we receive hundreds of applications and in the current competitive graduate market, it is important now more than ever for students to stand out. One thing that enables them to do that is professional work experience. Students that have this are more likely to be selected at the application stage and provide strong examples at an interview, making them more successful. This experience can be obtained through part time jobs, volunteering or employability based extracurricular activity. Make the most of the services that your careers team can offer, as they will give an external perspective, helping you to better understand your skill set.</a:t>
            </a:r>
            <a:endParaRPr lang="en-US"/>
          </a:p>
          <a:p>
            <a:pPr>
              <a:lnSpc>
                <a:spcPct val="90000"/>
              </a:lnSpc>
              <a:spcBef>
                <a:spcPts val="1000"/>
              </a:spcBef>
            </a:pPr>
            <a:endParaRPr lang="en-GB">
              <a:ea typeface="Calibri"/>
              <a:cs typeface="Calibri"/>
            </a:endParaRPr>
          </a:p>
          <a:p>
            <a:pPr>
              <a:lnSpc>
                <a:spcPct val="90000"/>
              </a:lnSpc>
              <a:spcBef>
                <a:spcPts val="1000"/>
              </a:spcBef>
            </a:pPr>
            <a:r>
              <a:rPr lang="en-GB">
                <a:ea typeface="Calibri"/>
                <a:cs typeface="Calibri"/>
              </a:rPr>
              <a:t>As you can see from Louises comments gaining experience can set you apart from others in the process. If you would like to hear more from other employers please contact your placement unit. Finally we will leave you with some useful contacts to help you along the way.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C7B566C-FA37-4513-AE43-4B38ED362618}" type="slidenum">
              <a:t>10</a:t>
            </a:fld>
            <a:endParaRPr lang="en-GB"/>
          </a:p>
        </p:txBody>
      </p:sp>
    </p:spTree>
    <p:extLst>
      <p:ext uri="{BB962C8B-B14F-4D97-AF65-F5344CB8AC3E}">
        <p14:creationId xmlns:p14="http://schemas.microsoft.com/office/powerpoint/2010/main" val="8668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your key contacts – don't forget support is also available from the university </a:t>
            </a:r>
            <a:r>
              <a:rPr lang="en-US" err="1">
                <a:ea typeface="Calibri"/>
                <a:cs typeface="Calibri"/>
              </a:rPr>
              <a:t>jobshop</a:t>
            </a:r>
            <a:r>
              <a:rPr lang="en-US">
                <a:ea typeface="Calibri"/>
                <a:cs typeface="Calibri"/>
              </a:rPr>
              <a:t> and careers team. Good luck in making your future decision. </a:t>
            </a:r>
          </a:p>
        </p:txBody>
      </p:sp>
      <p:sp>
        <p:nvSpPr>
          <p:cNvPr id="4" name="Slide Number Placeholder 3"/>
          <p:cNvSpPr>
            <a:spLocks noGrp="1"/>
          </p:cNvSpPr>
          <p:nvPr>
            <p:ph type="sldNum" sz="quarter" idx="5"/>
          </p:nvPr>
        </p:nvSpPr>
        <p:spPr/>
        <p:txBody>
          <a:bodyPr/>
          <a:lstStyle/>
          <a:p>
            <a:fld id="{3C7B566C-FA37-4513-AE43-4B38ED362618}" type="slidenum">
              <a:t>11</a:t>
            </a:fld>
            <a:endParaRPr lang="en-GB"/>
          </a:p>
        </p:txBody>
      </p:sp>
    </p:spTree>
    <p:extLst>
      <p:ext uri="{BB962C8B-B14F-4D97-AF65-F5344CB8AC3E}">
        <p14:creationId xmlns:p14="http://schemas.microsoft.com/office/powerpoint/2010/main" val="369636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this session we will introduce you to the placement colleagues across the university, talk to you about what is a placement, hear some examples from students that been on placement. We will discuss something that is very important that is the timelines you need to be aware of. Then we will look at the benefits to taking a placement and a realistic view of some of the drawbacks you may need to consider. We thought you would also value hearing what employers have to say.</a:t>
            </a:r>
          </a:p>
        </p:txBody>
      </p:sp>
      <p:sp>
        <p:nvSpPr>
          <p:cNvPr id="4" name="Slide Number Placeholder 3"/>
          <p:cNvSpPr>
            <a:spLocks noGrp="1"/>
          </p:cNvSpPr>
          <p:nvPr>
            <p:ph type="sldNum" sz="quarter" idx="5"/>
          </p:nvPr>
        </p:nvSpPr>
        <p:spPr/>
        <p:txBody>
          <a:bodyPr/>
          <a:lstStyle/>
          <a:p>
            <a:fld id="{3C7B566C-FA37-4513-AE43-4B38ED362618}" type="slidenum">
              <a:t>2</a:t>
            </a:fld>
            <a:endParaRPr lang="en-GB"/>
          </a:p>
        </p:txBody>
      </p:sp>
    </p:spTree>
    <p:extLst>
      <p:ext uri="{BB962C8B-B14F-4D97-AF65-F5344CB8AC3E}">
        <p14:creationId xmlns:p14="http://schemas.microsoft.com/office/powerpoint/2010/main" val="119086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T</a:t>
            </a:r>
            <a:r>
              <a:rPr lang="en-US">
                <a:ea typeface="Calibri"/>
                <a:cs typeface="Calibri"/>
              </a:rPr>
              <a:t>here are placement teams for each school across the University – take a note of who your key contacts are within the placement teams, based on the course you are studying.</a:t>
            </a:r>
          </a:p>
        </p:txBody>
      </p:sp>
      <p:sp>
        <p:nvSpPr>
          <p:cNvPr id="4" name="Slide Number Placeholder 3"/>
          <p:cNvSpPr>
            <a:spLocks noGrp="1"/>
          </p:cNvSpPr>
          <p:nvPr>
            <p:ph type="sldNum" sz="quarter" idx="5"/>
          </p:nvPr>
        </p:nvSpPr>
        <p:spPr/>
        <p:txBody>
          <a:bodyPr/>
          <a:lstStyle/>
          <a:p>
            <a:fld id="{3C7B566C-FA37-4513-AE43-4B38ED362618}" type="slidenum">
              <a:t>3</a:t>
            </a:fld>
            <a:endParaRPr lang="en-GB"/>
          </a:p>
        </p:txBody>
      </p:sp>
    </p:spTree>
    <p:extLst>
      <p:ext uri="{BB962C8B-B14F-4D97-AF65-F5344CB8AC3E}">
        <p14:creationId xmlns:p14="http://schemas.microsoft.com/office/powerpoint/2010/main" val="318469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slide will be an important one for you as often students get confused with the jargon –in fact employers also sometimes use the wrong language when describing work opportunities. For the purpose of this session we are referring to a sandwich placement which is usually a year in length and part of your course. Please take a minute to </a:t>
            </a:r>
            <a:r>
              <a:rPr lang="en-US" err="1">
                <a:ea typeface="Calibri"/>
                <a:cs typeface="Calibri"/>
              </a:rPr>
              <a:t>familiarise</a:t>
            </a:r>
            <a:r>
              <a:rPr lang="en-US">
                <a:ea typeface="Calibri"/>
                <a:cs typeface="Calibri"/>
              </a:rPr>
              <a:t> yourself with the other descriptors. When you are looking for a sandwich placement if you see opportunities described as anything other than a placement it is advisable to check with your placement unit in the school to ensure it meets the criteria. On the next slide we will show you where you can download more information.</a:t>
            </a:r>
          </a:p>
        </p:txBody>
      </p:sp>
      <p:sp>
        <p:nvSpPr>
          <p:cNvPr id="4" name="Slide Number Placeholder 3"/>
          <p:cNvSpPr>
            <a:spLocks noGrp="1"/>
          </p:cNvSpPr>
          <p:nvPr>
            <p:ph type="sldNum" sz="quarter" idx="5"/>
          </p:nvPr>
        </p:nvSpPr>
        <p:spPr/>
        <p:txBody>
          <a:bodyPr/>
          <a:lstStyle/>
          <a:p>
            <a:fld id="{3C7B566C-FA37-4513-AE43-4B38ED362618}" type="slidenum">
              <a:t>4</a:t>
            </a:fld>
            <a:endParaRPr lang="en-GB"/>
          </a:p>
        </p:txBody>
      </p:sp>
    </p:spTree>
    <p:extLst>
      <p:ext uri="{BB962C8B-B14F-4D97-AF65-F5344CB8AC3E}">
        <p14:creationId xmlns:p14="http://schemas.microsoft.com/office/powerpoint/2010/main" val="99742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have produced a booklet which is very useful when considering going on a placement and has lots of handy hints and tips that will help you along your journey. Click the link to access this and download a copy. Now we want to let you hear directly from a student who has completed a placement. </a:t>
            </a:r>
          </a:p>
        </p:txBody>
      </p:sp>
      <p:sp>
        <p:nvSpPr>
          <p:cNvPr id="4" name="Slide Number Placeholder 3"/>
          <p:cNvSpPr>
            <a:spLocks noGrp="1"/>
          </p:cNvSpPr>
          <p:nvPr>
            <p:ph type="sldNum" sz="quarter" idx="5"/>
          </p:nvPr>
        </p:nvSpPr>
        <p:spPr/>
        <p:txBody>
          <a:bodyPr/>
          <a:lstStyle/>
          <a:p>
            <a:fld id="{3C7B566C-FA37-4513-AE43-4B38ED362618}" type="slidenum">
              <a:t>5</a:t>
            </a:fld>
            <a:endParaRPr lang="en-GB"/>
          </a:p>
        </p:txBody>
      </p:sp>
    </p:spTree>
    <p:extLst>
      <p:ext uri="{BB962C8B-B14F-4D97-AF65-F5344CB8AC3E}">
        <p14:creationId xmlns:p14="http://schemas.microsoft.com/office/powerpoint/2010/main" val="149774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Click the link to hear from one of our placement students. Take notes on what the benefits were for them and any challenges they experienced. You will also see other examples in the speech bubbles. Often in our National Student Survey students tell us the experience was invaluable to prepare them for the world of work. If you want to hear other examples from your own academic schools please ask your placement units. Or alternatively ask your peers who have been on placement about their experience. We mentioned the importance of timescales and the next slide we will discuss these in more detail.</a:t>
            </a:r>
          </a:p>
        </p:txBody>
      </p:sp>
      <p:sp>
        <p:nvSpPr>
          <p:cNvPr id="4" name="Slide Number Placeholder 3"/>
          <p:cNvSpPr>
            <a:spLocks noGrp="1"/>
          </p:cNvSpPr>
          <p:nvPr>
            <p:ph type="sldNum" sz="quarter" idx="5"/>
          </p:nvPr>
        </p:nvSpPr>
        <p:spPr/>
        <p:txBody>
          <a:bodyPr/>
          <a:lstStyle/>
          <a:p>
            <a:fld id="{3C7B566C-FA37-4513-AE43-4B38ED362618}" type="slidenum">
              <a:t>6</a:t>
            </a:fld>
            <a:endParaRPr lang="en-GB"/>
          </a:p>
        </p:txBody>
      </p:sp>
    </p:spTree>
    <p:extLst>
      <p:ext uri="{BB962C8B-B14F-4D97-AF65-F5344CB8AC3E}">
        <p14:creationId xmlns:p14="http://schemas.microsoft.com/office/powerpoint/2010/main" val="217013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you see from the slide title – success is planning. We recommend you make the most of your first year in building up experience for your CV. This can be by joining a society, volunteering – we have lots of opportunities listed on the job shop that you can get involved with. Work experience is a great way to build your CV. Summer internships provide a great way to access work experience. A key point to note is that any work experience can be valuable of course the closer aligned to your course the better, but even a few days of planting trees with the Global Professional Award team will be building team building and communication skills. In year 2 make sure you are ready, by creating your CV, practice mock interviews and the placement teams are happy to help you do this, register on the sites where the opportunities for placement will exist and start applying. If you need any help with applying again speak to your placement unit. In term 2 of year 2 this is when the bulk of recruitment takes place for placements and speaking frequently to your placement team will be </a:t>
            </a:r>
            <a:r>
              <a:rPr lang="en-US" err="1">
                <a:ea typeface="Calibri"/>
                <a:cs typeface="Calibri"/>
              </a:rPr>
              <a:t>esseential</a:t>
            </a:r>
            <a:r>
              <a:rPr lang="en-US">
                <a:ea typeface="Calibri"/>
                <a:cs typeface="Calibri"/>
              </a:rPr>
              <a:t>. It is important to note each academic school ahs a different timeline specific to your course so ensure you keep in touch with the placement unit for up to date </a:t>
            </a:r>
            <a:r>
              <a:rPr lang="en-US" err="1">
                <a:ea typeface="Calibri"/>
                <a:cs typeface="Calibri"/>
              </a:rPr>
              <a:t>informaiton</a:t>
            </a:r>
            <a:r>
              <a:rPr lang="en-US">
                <a:ea typeface="Calibri"/>
                <a:cs typeface="Calibri"/>
              </a:rPr>
              <a:t>. And remember to visit the careers and employability service for employability workshops that you can attend for more tips and information. The next slide we will discuss why should you do a placement?</a:t>
            </a:r>
          </a:p>
        </p:txBody>
      </p:sp>
      <p:sp>
        <p:nvSpPr>
          <p:cNvPr id="4" name="Slide Number Placeholder 3"/>
          <p:cNvSpPr>
            <a:spLocks noGrp="1"/>
          </p:cNvSpPr>
          <p:nvPr>
            <p:ph type="sldNum" sz="quarter" idx="5"/>
          </p:nvPr>
        </p:nvSpPr>
        <p:spPr/>
        <p:txBody>
          <a:bodyPr/>
          <a:lstStyle/>
          <a:p>
            <a:fld id="{3C7B566C-FA37-4513-AE43-4B38ED362618}" type="slidenum">
              <a:t>7</a:t>
            </a:fld>
            <a:endParaRPr lang="en-GB"/>
          </a:p>
        </p:txBody>
      </p:sp>
    </p:spTree>
    <p:extLst>
      <p:ext uri="{BB962C8B-B14F-4D97-AF65-F5344CB8AC3E}">
        <p14:creationId xmlns:p14="http://schemas.microsoft.com/office/powerpoint/2010/main" val="386133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Why should you do one is a really great question – most students want to complete their degree as quickly as possible. However research has shown us by doing a placement you will stand out from other students and graduates – you already have work experience that industry values,  another point is we can see those who completed a placement often earn more money than those on the same course who didn't. Money isn't everything of course and if you want to know your craft and develop employability skills the placement gives you that opportunity. We know that those who have done a placement have examples they can use for future applications or interviews so when they are asked – tell me about a time when... they have relevant examples. Placements also provide those new networks and contacts and often the placement provider will offer the student a role at the end of the placement if they have impressed them. Ultimately you will develop new skills and you can decide if this is the right career route for you. Of course there are drawbacks lets explore these now. </a:t>
            </a:r>
          </a:p>
        </p:txBody>
      </p:sp>
      <p:sp>
        <p:nvSpPr>
          <p:cNvPr id="4" name="Slide Number Placeholder 3"/>
          <p:cNvSpPr>
            <a:spLocks noGrp="1"/>
          </p:cNvSpPr>
          <p:nvPr>
            <p:ph type="sldNum" sz="quarter" idx="5"/>
          </p:nvPr>
        </p:nvSpPr>
        <p:spPr/>
        <p:txBody>
          <a:bodyPr/>
          <a:lstStyle/>
          <a:p>
            <a:fld id="{3C7B566C-FA37-4513-AE43-4B38ED362618}" type="slidenum">
              <a:t>8</a:t>
            </a:fld>
            <a:endParaRPr lang="en-GB"/>
          </a:p>
        </p:txBody>
      </p:sp>
    </p:spTree>
    <p:extLst>
      <p:ext uri="{BB962C8B-B14F-4D97-AF65-F5344CB8AC3E}">
        <p14:creationId xmlns:p14="http://schemas.microsoft.com/office/powerpoint/2010/main" val="163788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mentioned before many students want to quickly complete their degree and get into industry and the time taken to go through recruitment processes can be </a:t>
            </a:r>
            <a:r>
              <a:rPr lang="en-US" err="1">
                <a:ea typeface="Calibri"/>
                <a:cs typeface="Calibri"/>
              </a:rPr>
              <a:t>lenghtly</a:t>
            </a:r>
            <a:r>
              <a:rPr lang="en-US">
                <a:ea typeface="Calibri"/>
                <a:cs typeface="Calibri"/>
              </a:rPr>
              <a:t>. Sitting down to write a good application, doing your CV can be daunting. The good news is we have teams available to help you and templates that you can use which will save you time. It will take an additional year although there are other options such as shorter placements over the summer although these don't count as your degree but it still worthwhile experience. Again check with your placement unit. When you have formed friendships it can feel daunting leaving that group – consider it this way – you can forge new connections whilst keeping in touch with your first cohort all good networking skills. Cost is an area that students will flag, we do our best to make sure placements are paid and we do have other support available depending on your circumstances. For more information speak with your placement units who can talk around options available. Location of a placement can put some students off, we often see those that do travel a little further become more confident and more independent. We have a session specifically designed on thinking about the location in this mini series. We acknowledge rejection will happen, it is inevitable at some point in your career journey. We will help you put your best applications forward to avoid this. However we also have a great session on how to manage rejection and some useful tips. Finally it may be your personal circumstances that prevent you from applying for a placement – make sure to talk to the placement units as you would be surprised of some solutions we have available. Next Lets hear form one of our frequent placement recruiting managers...==</a:t>
            </a:r>
          </a:p>
        </p:txBody>
      </p:sp>
      <p:sp>
        <p:nvSpPr>
          <p:cNvPr id="4" name="Slide Number Placeholder 3"/>
          <p:cNvSpPr>
            <a:spLocks noGrp="1"/>
          </p:cNvSpPr>
          <p:nvPr>
            <p:ph type="sldNum" sz="quarter" idx="5"/>
          </p:nvPr>
        </p:nvSpPr>
        <p:spPr/>
        <p:txBody>
          <a:bodyPr/>
          <a:lstStyle/>
          <a:p>
            <a:fld id="{3C7B566C-FA37-4513-AE43-4B38ED362618}" type="slidenum">
              <a:t>9</a:t>
            </a:fld>
            <a:endParaRPr lang="en-GB"/>
          </a:p>
        </p:txBody>
      </p:sp>
    </p:spTree>
    <p:extLst>
      <p:ext uri="{BB962C8B-B14F-4D97-AF65-F5344CB8AC3E}">
        <p14:creationId xmlns:p14="http://schemas.microsoft.com/office/powerpoint/2010/main" val="52656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5D93-8772-4F45-3A2C-DCC916B25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A0B321-29D3-7564-6855-2F00C08E1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06EA5C-7C2F-4FAD-E8DD-4EF46CFE1A7D}"/>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E69328FB-0767-4323-483A-E99DBD3FF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97C79-5E7A-74C4-E650-3F2859FED887}"/>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2933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5D2-17FF-5E52-54C9-A9D355B55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F60F78-4FDF-7C8A-B391-23A4977CC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6EC64-0B07-86CB-40A6-FCC9729FBA6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EFF7B5-9103-7250-F033-51B19B154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E3117E-D136-6A67-1440-E520E02A13C3}"/>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85122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7D22A-B77C-C72E-07D9-1294658A0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8E5BBA-03CE-C252-A74F-170ED4F8F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E7AD21-848D-3C7A-7B07-F91FE00BB906}"/>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C00E30-7BD9-CF33-ABAB-C51707BD3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5C666-D7EE-BD0B-58F7-01CB0E82261B}"/>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28998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FB3-718B-D57F-8991-D1ED16F55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059B44-28C0-84CC-0F08-2AFC4D265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5995AC-3B85-6864-82A1-04DFD4CBAD1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DB144F56-D7A3-438A-CD7D-4A6C6F470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78E5F-840D-EA9C-7CCA-D08B6DAFFBF8}"/>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18318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AB3-DA2C-8C9F-A3EB-7596352A3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90C97-B6AD-416B-9E14-36BA12516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469BA-2547-8113-1522-AFC7A2A7E151}"/>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4C3E41DE-5E95-0D90-D59D-B9A02C801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6FCEED-7048-A0F8-503D-BD60813D29E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05235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DDBC-24DC-201B-DB88-756BCAB23C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6AE05-E153-E9DF-1602-C3486B7D4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155EA6-6610-942D-FAC3-BEF8E32CC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2E9F69-C5AD-8BC3-6776-E65BDA69111C}"/>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F2DFB65-3DC3-EE35-8B5F-7FF2DBEE1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B6F19-A37B-B162-E667-A787447F3416}"/>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5143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5C79-E548-AA52-CF74-B0634A44F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9E10B-34F5-2430-2620-7889DC83C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88997-2044-C349-BE84-B0352DDBD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419F64-08B5-5C88-698B-803DA808F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95081-7FE1-A7DC-A541-F0C92CFDD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533FCD-B661-E182-56C8-9A30CB8CDB7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8" name="Footer Placeholder 7">
            <a:extLst>
              <a:ext uri="{FF2B5EF4-FFF2-40B4-BE49-F238E27FC236}">
                <a16:creationId xmlns:a16="http://schemas.microsoft.com/office/drawing/2014/main" id="{C32190BF-8AC5-199A-2347-8F98123DC8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373056-3ACF-4396-3DD8-837173980C8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1240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D98B-6DBB-CED6-59B6-5A8357740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A73C98-2B0A-9B9D-633E-FFABF8C97CAA}"/>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4" name="Footer Placeholder 3">
            <a:extLst>
              <a:ext uri="{FF2B5EF4-FFF2-40B4-BE49-F238E27FC236}">
                <a16:creationId xmlns:a16="http://schemas.microsoft.com/office/drawing/2014/main" id="{0FF59DFF-BCE4-14B8-E37B-8202662597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D61B3-FB36-DA68-C463-990B27958A2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4164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4A37-6905-F6AF-6372-B5EF8421AA04}"/>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3" name="Footer Placeholder 2">
            <a:extLst>
              <a:ext uri="{FF2B5EF4-FFF2-40B4-BE49-F238E27FC236}">
                <a16:creationId xmlns:a16="http://schemas.microsoft.com/office/drawing/2014/main" id="{942A80E8-16D3-A08E-7459-162C10C595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812EE6-5A9E-F5B6-545D-CD1CD5462BEE}"/>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37914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EE2A-A5BD-4259-AFB3-AC0AFF7E7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F441C-BB26-DE66-2D34-66DB081BE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AC05F9-1AE1-6660-B588-7F0A94FD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9EF82-2253-ADB4-5FCF-98B0C94895A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CC0E826-EC4A-EF5C-2C20-D7280A2AF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193C40-C569-35AD-1ECC-D7946DC98CA1}"/>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41862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E3E-A393-A0DA-E114-5EBCD3BF3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18526A-68EC-B5B7-D106-4C7527A50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A436AF-3EC5-F162-36CE-D54EDC9BE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D6DA-A308-53C2-3C70-5AE9A949543E}"/>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28BB68CC-42C7-4B19-8ECE-7172F41C04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E5D3C-177F-CAEC-ACE7-73C567ED35B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1965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B902E-52DC-9738-B000-51F364ED0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37456-62EE-BB2C-8F67-4EA57EF96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0583C-5D19-4C14-FA13-073A449AE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7F1A7844-5A71-CC57-2477-8593DB171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5CBD8-3B2D-9CF6-C3ED-E79A3DE00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ED8C2-C48F-4E1A-B51D-495249349321}" type="slidenum">
              <a:rPr lang="en-GB" smtClean="0"/>
              <a:t>‹#›</a:t>
            </a:fld>
            <a:endParaRPr lang="en-GB"/>
          </a:p>
        </p:txBody>
      </p:sp>
    </p:spTree>
    <p:extLst>
      <p:ext uri="{BB962C8B-B14F-4D97-AF65-F5344CB8AC3E}">
        <p14:creationId xmlns:p14="http://schemas.microsoft.com/office/powerpoint/2010/main" val="358154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TO3RN-9ZZus?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rY-TjTcQP7g?feature=oembed" TargetMode="External"/><Relationship Id="rId6" Type="http://schemas.openxmlformats.org/officeDocument/2006/relationships/image" Target="../media/image22.jpeg"/><Relationship Id="rId5" Type="http://schemas.microsoft.com/office/2007/relationships/hdphoto" Target="../media/hdphoto1.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bfdwyeYbcMw?feature=oembed"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yxyujQVw68E?feature=oembed"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0Tw6sjLu5hU?feature=oembed"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bsG7Yk-WW8?feature=oembed" TargetMode="External"/><Relationship Id="rId5" Type="http://schemas.openxmlformats.org/officeDocument/2006/relationships/image" Target="../media/image12.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juok1RT-_1M?feature=oembed" TargetMode="External"/><Relationship Id="rId6" Type="http://schemas.openxmlformats.org/officeDocument/2006/relationships/hyperlink" Target="https://students.hud.ac.uk/media/assets/document/studentservices/ProfessionalWorkExperienceA5Booklet2022.pdf" TargetMode="External"/><Relationship Id="rId5" Type="http://schemas.openxmlformats.org/officeDocument/2006/relationships/image" Target="../media/image1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6Q_j8tCeM7E?feature=oembed" TargetMode="External"/><Relationship Id="rId6" Type="http://schemas.openxmlformats.org/officeDocument/2006/relationships/image" Target="../media/image16.png"/><Relationship Id="rId5" Type="http://schemas.openxmlformats.org/officeDocument/2006/relationships/hyperlink" Target="https://hudac-my.sharepoint.com/:v:/g/personal/a_argent_hud_ac_uk/EW30QyexrGtFoGMUEJ5XeogBcoo3JXU61EiJjdwTx5tMnA"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m_npxt0I9gc?feature=oembed" TargetMode="External"/><Relationship Id="rId5" Type="http://schemas.openxmlformats.org/officeDocument/2006/relationships/customXml" Target="../ink/ink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RVvom2yphCc?feature=oembed" TargetMode="External"/><Relationship Id="rId5" Type="http://schemas.openxmlformats.org/officeDocument/2006/relationships/image" Target="../media/image19.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8QgGQmgvddQ?feature=oembed" TargetMode="External"/><Relationship Id="rId5" Type="http://schemas.openxmlformats.org/officeDocument/2006/relationships/image" Target="../media/image20.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744410" y="1095129"/>
            <a:ext cx="6084287" cy="2506909"/>
          </a:xfrm>
        </p:spPr>
        <p:txBody>
          <a:bodyPr>
            <a:noAutofit/>
          </a:bodyPr>
          <a:lstStyle/>
          <a:p>
            <a:pPr algn="l"/>
            <a:r>
              <a:rPr lang="en-GB" sz="8000" b="1" i="0">
                <a:ln w="12700">
                  <a:solidFill>
                    <a:srgbClr val="003976"/>
                  </a:solidFill>
                </a:ln>
                <a:solidFill>
                  <a:srgbClr val="003976"/>
                </a:solidFill>
                <a:latin typeface="Foco" panose="020B0504050202020203" pitchFamily="34" charset="0"/>
                <a:cs typeface="Foco" panose="020B0504050202020203" pitchFamily="34" charset="0"/>
              </a:rPr>
              <a:t>PLACEMENT</a:t>
            </a:r>
            <a:br>
              <a:rPr lang="en-GB" sz="8000" b="1" i="0">
                <a:ln w="12700">
                  <a:solidFill>
                    <a:srgbClr val="003976"/>
                  </a:solidFill>
                </a:ln>
                <a:solidFill>
                  <a:srgbClr val="003976"/>
                </a:solidFill>
                <a:latin typeface="Foco" panose="020B0504050202020203" pitchFamily="34" charset="0"/>
                <a:cs typeface="Foco" panose="020B0504050202020203" pitchFamily="34" charset="0"/>
              </a:rPr>
            </a:br>
            <a:r>
              <a:rPr lang="en-GB" sz="8000" b="1" i="0" cap="none" spc="50">
                <a:ln w="381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8000" b="1">
              <a:ln w="12700">
                <a:solidFill>
                  <a:schemeClr val="tx1"/>
                </a:solidFill>
              </a:ln>
              <a:solidFill>
                <a:srgbClr val="003976"/>
              </a:solidFill>
              <a:latin typeface="Foco" panose="020B0504050202020203" pitchFamily="34" charset="0"/>
              <a:cs typeface="Foco" panose="020B0504050202020203" pitchFamily="34" charset="0"/>
            </a:endParaRPr>
          </a:p>
        </p:txBody>
      </p:sp>
      <p:sp>
        <p:nvSpPr>
          <p:cNvPr id="21" name="Rectangle 20">
            <a:extLst>
              <a:ext uri="{FF2B5EF4-FFF2-40B4-BE49-F238E27FC236}">
                <a16:creationId xmlns:a16="http://schemas.microsoft.com/office/drawing/2014/main" id="{CFFF89C6-7961-77F0-1713-6EA502739D99}"/>
              </a:ext>
            </a:extLst>
          </p:cNvPr>
          <p:cNvSpPr/>
          <p:nvPr/>
        </p:nvSpPr>
        <p:spPr>
          <a:xfrm>
            <a:off x="696081" y="3602038"/>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Introduction to Placements - Slide 1">
            <a:hlinkClick r:id="" action="ppaction://media"/>
            <a:extLst>
              <a:ext uri="{FF2B5EF4-FFF2-40B4-BE49-F238E27FC236}">
                <a16:creationId xmlns:a16="http://schemas.microsoft.com/office/drawing/2014/main" id="{65B1FF18-7A40-F74A-9B24-DD965600496B}"/>
              </a:ext>
            </a:extLst>
          </p:cNvPr>
          <p:cNvPicPr>
            <a:picLocks noRot="1" noChangeAspect="1"/>
          </p:cNvPicPr>
          <p:nvPr>
            <a:videoFile r:link="rId1"/>
          </p:nvPr>
        </p:nvPicPr>
        <p:blipFill>
          <a:blip r:embed="rId6"/>
          <a:stretch>
            <a:fillRect/>
          </a:stretch>
        </p:blipFill>
        <p:spPr>
          <a:xfrm>
            <a:off x="6647506" y="1437503"/>
            <a:ext cx="5313792" cy="3004751"/>
          </a:xfrm>
          <a:prstGeom prst="rect">
            <a:avLst/>
          </a:prstGeom>
        </p:spPr>
      </p:pic>
    </p:spTree>
    <p:extLst>
      <p:ext uri="{BB962C8B-B14F-4D97-AF65-F5344CB8AC3E}">
        <p14:creationId xmlns:p14="http://schemas.microsoft.com/office/powerpoint/2010/main" val="3728361995"/>
      </p:ext>
    </p:extLst>
  </p:cSld>
  <p:clrMapOvr>
    <a:masterClrMapping/>
  </p:clrMapOvr>
  <mc:AlternateContent xmlns:mc="http://schemas.openxmlformats.org/markup-compatibility/2006" xmlns:p14="http://schemas.microsoft.com/office/powerpoint/2010/main">
    <mc:Choice Requires="p14">
      <p:transition spd="slow" p14:dur="2000" advTm="13151"/>
    </mc:Choice>
    <mc:Fallback xmlns="">
      <p:transition spd="slow" advTm="131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75ACE988-DA03-A0D4-1B34-A15F1A2777DD}"/>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3A60738F-2B02-FD59-F850-D4CBCA2B80C6}"/>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020ACE-36E0-5B55-C134-4B0E44123646}"/>
              </a:ext>
            </a:extLst>
          </p:cNvPr>
          <p:cNvSpPr>
            <a:spLocks noGrp="1"/>
          </p:cNvSpPr>
          <p:nvPr>
            <p:ph type="title"/>
          </p:nvPr>
        </p:nvSpPr>
        <p:spPr/>
        <p:txBody>
          <a:bodyPr/>
          <a:lstStyle/>
          <a:p>
            <a:r>
              <a:rPr lang="en-GB" dirty="0"/>
              <a:t>An employer's view</a:t>
            </a:r>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30A81C7A-601A-3EFB-9028-3A4C03C4614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000" b="38514" l="71542" r="93336">
                        <a14:foregroundMark x1="84708" y1="32808" x2="86299" y2="30626"/>
                        <a14:foregroundMark x1="80527" y1="34505" x2="82618" y2="34343"/>
                        <a14:foregroundMark x1="79073" y1="33333" x2="81959" y2="33859"/>
                        <a14:foregroundMark x1="78073" y1="38465" x2="78073" y2="38465"/>
                        <a14:backgroundMark x1="74733" y1="12121" x2="74392" y2="15596"/>
                        <a14:backgroundMark x1="72006" y1="20606" x2="73302" y2="17010"/>
                        <a14:backgroundMark x1="89275" y1="21010" x2="93388" y2="22141"/>
                        <a14:backgroundMark x1="93388" y1="22141" x2="93252" y2="21899"/>
                        <a14:backgroundMark x1="79868" y1="19717" x2="79868" y2="19717"/>
                        <a14:backgroundMark x1="76755" y1="36162" x2="76755" y2="36162"/>
                      </a14:backgroundRemoval>
                    </a14:imgEffect>
                  </a14:imgLayer>
                </a14:imgProps>
              </a:ext>
              <a:ext uri="{28A0092B-C50C-407E-A947-70E740481C1C}">
                <a14:useLocalDpi xmlns:a14="http://schemas.microsoft.com/office/drawing/2010/main" val="0"/>
              </a:ext>
            </a:extLst>
          </a:blip>
          <a:srcRect l="68818" t="3061" r="7519" b="57547"/>
          <a:stretch/>
        </p:blipFill>
        <p:spPr>
          <a:xfrm>
            <a:off x="48639" y="3628418"/>
            <a:ext cx="3365771" cy="3151762"/>
          </a:xfrm>
          <a:prstGeom prst="rect">
            <a:avLst/>
          </a:prstGeom>
        </p:spPr>
      </p:pic>
      <p:sp>
        <p:nvSpPr>
          <p:cNvPr id="5" name="Title 1">
            <a:extLst>
              <a:ext uri="{FF2B5EF4-FFF2-40B4-BE49-F238E27FC236}">
                <a16:creationId xmlns:a16="http://schemas.microsoft.com/office/drawing/2014/main" id="{F26C45D5-7F8A-B621-9F31-6F6ACDA22635}"/>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32933F88-B13F-FE0F-1B5C-E0455A4C8D2E}"/>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BA944397-41A1-1B1C-14B0-D6F26F8CC753}"/>
              </a:ext>
            </a:extLst>
          </p:cNvPr>
          <p:cNvSpPr>
            <a:spLocks noGrp="1"/>
          </p:cNvSpPr>
          <p:nvPr>
            <p:ph idx="1"/>
          </p:nvPr>
        </p:nvSpPr>
        <p:spPr/>
        <p:txBody>
          <a:bodyPr vert="horz" lIns="91440" tIns="45720" rIns="91440" bIns="45720" rtlCol="0" anchor="t">
            <a:normAutofit/>
          </a:bodyPr>
          <a:lstStyle/>
          <a:p>
            <a:pPr marL="0" indent="0">
              <a:buNone/>
            </a:pPr>
            <a:r>
              <a:rPr lang="en-GB">
                <a:ea typeface="Calibri" panose="020F0502020204030204"/>
                <a:cs typeface="Calibri" panose="020F0502020204030204"/>
              </a:rPr>
              <a:t>Louise from Enterprise Rent a Car said the following </a:t>
            </a:r>
            <a:endParaRPr lang="en-US">
              <a:ea typeface="Calibri" panose="020F0502020204030204"/>
              <a:cs typeface="Calibri" panose="020F0502020204030204"/>
            </a:endParaRPr>
          </a:p>
          <a:p>
            <a:pPr marL="0" indent="0">
              <a:buNone/>
            </a:pPr>
            <a:endParaRPr lang="en-GB" sz="1200">
              <a:ea typeface="Calibri" panose="020F0502020204030204"/>
              <a:cs typeface="Calibri" panose="020F0502020204030204"/>
            </a:endParaRPr>
          </a:p>
          <a:p>
            <a:pPr marL="0" indent="0">
              <a:buNone/>
            </a:pPr>
            <a:r>
              <a:rPr lang="en-GB" sz="1400">
                <a:ea typeface="Calibri" panose="020F0502020204030204"/>
                <a:cs typeface="Calibri" panose="020F0502020204030204"/>
              </a:rPr>
              <a:t>At Enterprise, we receive hundreds of applications and in the current competitive graduate market, it is important now more than ever for students to stand out. One thing that enables them to do that is professional work experience. Students that have this are more likely to be selected at the application stage and provide strong examples at an interview, making them more successful. This experience can be obtained through part time jobs, volunteering or employability based extracurricular activity. Make the most of the services that your careers team can offer, as they will give an external perspective, helping you to better understand your skill set.</a:t>
            </a:r>
            <a:endParaRPr lang="en-US" sz="1400">
              <a:ea typeface="Calibri"/>
              <a:cs typeface="Calibri"/>
            </a:endParaRPr>
          </a:p>
        </p:txBody>
      </p:sp>
      <p:pic>
        <p:nvPicPr>
          <p:cNvPr id="10" name="Online Media 9" title="Placement Guide: Introduction to Placements - Slide 10">
            <a:hlinkClick r:id="" action="ppaction://media"/>
            <a:extLst>
              <a:ext uri="{FF2B5EF4-FFF2-40B4-BE49-F238E27FC236}">
                <a16:creationId xmlns:a16="http://schemas.microsoft.com/office/drawing/2014/main" id="{EC70CEDF-6CEB-76F6-7842-54C161338084}"/>
              </a:ext>
            </a:extLst>
          </p:cNvPr>
          <p:cNvPicPr>
            <a:picLocks noRot="1" noChangeAspect="1"/>
          </p:cNvPicPr>
          <p:nvPr>
            <a:videoFile r:link="rId1"/>
          </p:nvPr>
        </p:nvPicPr>
        <p:blipFill>
          <a:blip r:embed="rId6"/>
          <a:stretch>
            <a:fillRect/>
          </a:stretch>
        </p:blipFill>
        <p:spPr>
          <a:xfrm>
            <a:off x="3869773" y="3844234"/>
            <a:ext cx="4719086" cy="2714488"/>
          </a:xfrm>
          <a:prstGeom prst="rect">
            <a:avLst/>
          </a:prstGeom>
        </p:spPr>
      </p:pic>
    </p:spTree>
    <p:extLst>
      <p:ext uri="{BB962C8B-B14F-4D97-AF65-F5344CB8AC3E}">
        <p14:creationId xmlns:p14="http://schemas.microsoft.com/office/powerpoint/2010/main" val="235319682"/>
      </p:ext>
    </p:extLst>
  </p:cSld>
  <p:clrMapOvr>
    <a:masterClrMapping/>
  </p:clrMapOvr>
  <mc:AlternateContent xmlns:mc="http://schemas.openxmlformats.org/markup-compatibility/2006" xmlns:p14="http://schemas.microsoft.com/office/powerpoint/2010/main">
    <mc:Choice Requires="p14">
      <p:transition spd="slow" p14:dur="2000" advTm="71541"/>
    </mc:Choice>
    <mc:Fallback xmlns="">
      <p:transition spd="slow" advTm="715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81ACDB74-574C-6B9E-17E7-4F8AB787D5B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1533AFF5-8D65-B511-6887-B0DCE3EE4A3A}"/>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DD7031-929E-042F-176B-319B10B95F93}"/>
              </a:ext>
            </a:extLst>
          </p:cNvPr>
          <p:cNvSpPr>
            <a:spLocks noGrp="1"/>
          </p:cNvSpPr>
          <p:nvPr>
            <p:ph type="title"/>
          </p:nvPr>
        </p:nvSpPr>
        <p:spPr/>
        <p:txBody>
          <a:bodyPr/>
          <a:lstStyle/>
          <a:p>
            <a:r>
              <a:rPr lang="en-GB"/>
              <a:t>Your contacts</a:t>
            </a:r>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9C961B64-E215-F38E-8690-FD9438167269}"/>
              </a:ext>
            </a:extLst>
          </p:cNvPr>
          <p:cNvPicPr>
            <a:picLocks noChangeAspect="1"/>
          </p:cNvPicPr>
          <p:nvPr/>
        </p:nvPicPr>
        <p:blipFill rotWithShape="1">
          <a:blip r:embed="rId4">
            <a:extLst>
              <a:ext uri="{28A0092B-C50C-407E-A947-70E740481C1C}">
                <a14:useLocalDpi xmlns:a14="http://schemas.microsoft.com/office/drawing/2010/main" val="0"/>
              </a:ext>
            </a:extLst>
          </a:blip>
          <a:srcRect l="68155" t="49815" r="5062" b="12472"/>
          <a:stretch/>
        </p:blipFill>
        <p:spPr>
          <a:xfrm>
            <a:off x="9029625" y="4571850"/>
            <a:ext cx="2810115" cy="2225711"/>
          </a:xfrm>
          <a:prstGeom prst="rect">
            <a:avLst/>
          </a:prstGeom>
        </p:spPr>
      </p:pic>
      <p:sp>
        <p:nvSpPr>
          <p:cNvPr id="5" name="Rectangle 4">
            <a:extLst>
              <a:ext uri="{FF2B5EF4-FFF2-40B4-BE49-F238E27FC236}">
                <a16:creationId xmlns:a16="http://schemas.microsoft.com/office/drawing/2014/main" id="{D776F36C-FBED-22D0-541E-D95E88039D3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23CFEA7-90CD-31D5-19C9-B3A025630F08}"/>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9" name="Content Placeholder 8">
            <a:extLst>
              <a:ext uri="{FF2B5EF4-FFF2-40B4-BE49-F238E27FC236}">
                <a16:creationId xmlns:a16="http://schemas.microsoft.com/office/drawing/2014/main" id="{4972D265-80D2-884E-6E9C-50D3EFC6FC19}"/>
              </a:ext>
            </a:extLst>
          </p:cNvPr>
          <p:cNvSpPr>
            <a:spLocks noGrp="1"/>
          </p:cNvSpPr>
          <p:nvPr>
            <p:ph idx="1"/>
          </p:nvPr>
        </p:nvSpPr>
        <p:spPr>
          <a:xfrm>
            <a:off x="352260" y="2026636"/>
            <a:ext cx="10515600" cy="4351338"/>
          </a:xfrm>
        </p:spPr>
        <p:txBody>
          <a:bodyPr vert="horz" lIns="91440" tIns="45720" rIns="91440" bIns="45720" rtlCol="0" anchor="t">
            <a:normAutofit lnSpcReduction="10000"/>
          </a:bodyPr>
          <a:lstStyle/>
          <a:p>
            <a:pPr marL="0" indent="0">
              <a:buNone/>
            </a:pPr>
            <a:r>
              <a:rPr lang="en-GB" sz="1400" b="1">
                <a:ea typeface="+mn-lt"/>
                <a:cs typeface="+mn-lt"/>
              </a:rPr>
              <a:t>For placement advice contact: </a:t>
            </a:r>
            <a:endParaRPr lang="en-US" sz="1400" b="1">
              <a:ea typeface="+mn-lt"/>
              <a:cs typeface="+mn-lt"/>
            </a:endParaRPr>
          </a:p>
          <a:p>
            <a:pPr marL="0" indent="0">
              <a:buNone/>
            </a:pPr>
            <a:endParaRPr lang="en-GB" sz="1400" b="1">
              <a:ea typeface="+mn-lt"/>
              <a:cs typeface="+mn-lt"/>
            </a:endParaRPr>
          </a:p>
          <a:p>
            <a:pPr marL="0" indent="0">
              <a:buNone/>
            </a:pPr>
            <a:r>
              <a:rPr lang="en-GB" sz="1400">
                <a:ea typeface="+mn-lt"/>
                <a:cs typeface="+mn-lt"/>
              </a:rPr>
              <a:t>School of Applied Sciences - sasplacements@hud.ac.uk </a:t>
            </a:r>
            <a:endParaRPr lang="en-US" sz="1400">
              <a:ea typeface="+mn-lt"/>
              <a:cs typeface="+mn-lt"/>
            </a:endParaRPr>
          </a:p>
          <a:p>
            <a:pPr marL="0" indent="0">
              <a:buNone/>
            </a:pPr>
            <a:r>
              <a:rPr lang="en-GB" sz="1400">
                <a:ea typeface="+mn-lt"/>
                <a:cs typeface="+mn-lt"/>
              </a:rPr>
              <a:t>School of Arts and Humanities - SAH.Placements@hud.ac.uk </a:t>
            </a:r>
            <a:endParaRPr lang="en-US" sz="1400">
              <a:ea typeface="+mn-lt"/>
              <a:cs typeface="+mn-lt"/>
            </a:endParaRPr>
          </a:p>
          <a:p>
            <a:pPr marL="0" indent="0">
              <a:buNone/>
            </a:pPr>
            <a:r>
              <a:rPr lang="en-GB" sz="1400">
                <a:ea typeface="+mn-lt"/>
                <a:cs typeface="+mn-lt"/>
              </a:rPr>
              <a:t>School of Computing and Engineering - scom-placements@hud.ac.uk </a:t>
            </a:r>
            <a:endParaRPr lang="en-US" sz="1400">
              <a:ea typeface="+mn-lt"/>
              <a:cs typeface="+mn-lt"/>
            </a:endParaRPr>
          </a:p>
          <a:p>
            <a:pPr marL="0" indent="0">
              <a:buNone/>
            </a:pPr>
            <a:r>
              <a:rPr lang="en-GB" sz="1400">
                <a:ea typeface="+mn-lt"/>
                <a:cs typeface="+mn-lt"/>
              </a:rPr>
              <a:t>School of Education and Professional Development - sepdplacements@hud.ac.uk </a:t>
            </a:r>
            <a:endParaRPr lang="en-US" sz="1400">
              <a:ea typeface="+mn-lt"/>
              <a:cs typeface="+mn-lt"/>
            </a:endParaRPr>
          </a:p>
          <a:p>
            <a:pPr marL="0" indent="0">
              <a:buNone/>
            </a:pPr>
            <a:r>
              <a:rPr lang="en-GB" sz="1400">
                <a:ea typeface="+mn-lt"/>
                <a:cs typeface="+mn-lt"/>
              </a:rPr>
              <a:t>School of Human and Health Sciences - hhs-placements@hud.ac.uk </a:t>
            </a:r>
            <a:endParaRPr lang="en-US" sz="1400">
              <a:ea typeface="+mn-lt"/>
              <a:cs typeface="+mn-lt"/>
            </a:endParaRPr>
          </a:p>
          <a:p>
            <a:pPr marL="0" indent="0">
              <a:buNone/>
            </a:pPr>
            <a:r>
              <a:rPr lang="en-GB" sz="1400">
                <a:ea typeface="+mn-lt"/>
                <a:cs typeface="+mn-lt"/>
              </a:rPr>
              <a:t>The Huddersfield Business School - businessplacements@hud.ac.uk </a:t>
            </a:r>
            <a:endParaRPr lang="en-US" sz="1400">
              <a:ea typeface="+mn-lt"/>
              <a:cs typeface="+mn-lt"/>
            </a:endParaRPr>
          </a:p>
          <a:p>
            <a:pPr marL="0" indent="0">
              <a:buNone/>
            </a:pPr>
            <a:endParaRPr lang="en-GB" sz="1400">
              <a:ea typeface="+mn-lt"/>
              <a:cs typeface="+mn-lt"/>
            </a:endParaRPr>
          </a:p>
          <a:p>
            <a:pPr marL="0" indent="0">
              <a:buNone/>
            </a:pPr>
            <a:r>
              <a:rPr lang="en-GB" sz="1400">
                <a:ea typeface="+mn-lt"/>
                <a:cs typeface="+mn-lt"/>
              </a:rPr>
              <a:t>For volunteering, part time, full time, internships and graduate roles, please refer to the </a:t>
            </a:r>
            <a:r>
              <a:rPr lang="en-GB" sz="1400" err="1">
                <a:ea typeface="+mn-lt"/>
                <a:cs typeface="+mn-lt"/>
              </a:rPr>
              <a:t>JobShop</a:t>
            </a:r>
            <a:r>
              <a:rPr lang="en-GB" sz="1400">
                <a:ea typeface="+mn-lt"/>
                <a:cs typeface="+mn-lt"/>
              </a:rPr>
              <a:t>, </a:t>
            </a:r>
            <a:endParaRPr lang="en-US" sz="1400">
              <a:ea typeface="+mn-lt"/>
              <a:cs typeface="+mn-lt"/>
            </a:endParaRPr>
          </a:p>
          <a:p>
            <a:pPr marL="0" indent="0">
              <a:buNone/>
            </a:pPr>
            <a:r>
              <a:rPr lang="en-GB" sz="1400">
                <a:ea typeface="+mn-lt"/>
                <a:cs typeface="+mn-lt"/>
              </a:rPr>
              <a:t>the University’s jobs advertising platform.</a:t>
            </a:r>
            <a:endParaRPr lang="en-US" sz="1400">
              <a:ea typeface="+mn-lt"/>
              <a:cs typeface="+mn-lt"/>
            </a:endParaRPr>
          </a:p>
          <a:p>
            <a:pPr marL="0" indent="0">
              <a:buNone/>
            </a:pPr>
            <a:r>
              <a:rPr lang="en-GB" sz="1400">
                <a:ea typeface="+mn-lt"/>
                <a:cs typeface="+mn-lt"/>
              </a:rPr>
              <a:t>If you wish to speak to a member of the Careers Guidance team about your CV or how you can make </a:t>
            </a:r>
            <a:endParaRPr lang="en-US" sz="1400">
              <a:ea typeface="+mn-lt"/>
              <a:cs typeface="+mn-lt"/>
            </a:endParaRPr>
          </a:p>
          <a:p>
            <a:pPr marL="0" indent="0">
              <a:buNone/>
            </a:pPr>
            <a:r>
              <a:rPr lang="en-GB" sz="1400">
                <a:ea typeface="+mn-lt"/>
                <a:cs typeface="+mn-lt"/>
              </a:rPr>
              <a:t>the most of professional work experience opportunities for your future career, </a:t>
            </a:r>
            <a:endParaRPr lang="en-US" sz="1400">
              <a:ea typeface="+mn-lt"/>
              <a:cs typeface="+mn-lt"/>
            </a:endParaRPr>
          </a:p>
          <a:p>
            <a:pPr marL="0" indent="0">
              <a:buNone/>
            </a:pPr>
            <a:r>
              <a:rPr lang="en-GB" sz="1400">
                <a:ea typeface="+mn-lt"/>
                <a:cs typeface="+mn-lt"/>
              </a:rPr>
              <a:t>please book an appointment. Visit: hud.ac/careers</a:t>
            </a:r>
            <a:endParaRPr lang="en-US" sz="1400">
              <a:ea typeface="Calibri"/>
              <a:cs typeface="Calibri"/>
            </a:endParaRP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ea typeface="Calibri"/>
              <a:cs typeface="Calibri"/>
            </a:endParaRPr>
          </a:p>
        </p:txBody>
      </p:sp>
      <p:pic>
        <p:nvPicPr>
          <p:cNvPr id="10" name="Online Media 9" title="Placement Guide: Introduction to Placements - Slide 11">
            <a:hlinkClick r:id="" action="ppaction://media"/>
            <a:extLst>
              <a:ext uri="{FF2B5EF4-FFF2-40B4-BE49-F238E27FC236}">
                <a16:creationId xmlns:a16="http://schemas.microsoft.com/office/drawing/2014/main" id="{AFC5C6AE-6C81-F596-F8E9-3659C3B78B0B}"/>
              </a:ext>
            </a:extLst>
          </p:cNvPr>
          <p:cNvPicPr>
            <a:picLocks noRot="1" noChangeAspect="1"/>
          </p:cNvPicPr>
          <p:nvPr>
            <a:videoFile r:link="rId1"/>
          </p:nvPr>
        </p:nvPicPr>
        <p:blipFill>
          <a:blip r:embed="rId5"/>
          <a:stretch>
            <a:fillRect/>
          </a:stretch>
        </p:blipFill>
        <p:spPr>
          <a:xfrm>
            <a:off x="6895686" y="1712842"/>
            <a:ext cx="4928913" cy="2714489"/>
          </a:xfrm>
          <a:prstGeom prst="rect">
            <a:avLst/>
          </a:prstGeom>
        </p:spPr>
      </p:pic>
    </p:spTree>
    <p:extLst>
      <p:ext uri="{BB962C8B-B14F-4D97-AF65-F5344CB8AC3E}">
        <p14:creationId xmlns:p14="http://schemas.microsoft.com/office/powerpoint/2010/main" val="4166416905"/>
      </p:ext>
    </p:extLst>
  </p:cSld>
  <p:clrMapOvr>
    <a:masterClrMapping/>
  </p:clrMapOvr>
  <mc:AlternateContent xmlns:mc="http://schemas.openxmlformats.org/markup-compatibility/2006" xmlns:p14="http://schemas.microsoft.com/office/powerpoint/2010/main">
    <mc:Choice Requires="p14">
      <p:transition spd="slow" p14:dur="2000" advTm="26951"/>
    </mc:Choice>
    <mc:Fallback xmlns="">
      <p:transition spd="slow" advTm="269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838200" y="365125"/>
            <a:ext cx="10515600" cy="1325563"/>
          </a:xfrm>
        </p:spPr>
        <p:txBody>
          <a:bodyPr/>
          <a:lstStyle/>
          <a:p>
            <a:r>
              <a:rPr lang="en-GB"/>
              <a:t>Introduction to Placements</a:t>
            </a: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2" name="Content Placeholder 7" descr="A picture containing clothing, person, child, cartoon&#10;&#10;Description automatically generated">
            <a:extLst>
              <a:ext uri="{FF2B5EF4-FFF2-40B4-BE49-F238E27FC236}">
                <a16:creationId xmlns:a16="http://schemas.microsoft.com/office/drawing/2014/main" id="{E35FB9B3-D5D2-64AC-43F9-C0F826D8CC75}"/>
              </a:ext>
            </a:extLst>
          </p:cNvPr>
          <p:cNvPicPr>
            <a:picLocks noChangeAspect="1"/>
          </p:cNvPicPr>
          <p:nvPr/>
        </p:nvPicPr>
        <p:blipFill rotWithShape="1">
          <a:blip r:embed="rId4">
            <a:extLst>
              <a:ext uri="{28A0092B-C50C-407E-A947-70E740481C1C}">
                <a14:useLocalDpi xmlns:a14="http://schemas.microsoft.com/office/drawing/2010/main" val="0"/>
              </a:ext>
            </a:extLst>
          </a:blip>
          <a:srcRect r="78415" b="57078"/>
          <a:stretch/>
        </p:blipFill>
        <p:spPr>
          <a:xfrm>
            <a:off x="9913195" y="4311920"/>
            <a:ext cx="2070461" cy="2315892"/>
          </a:xfrm>
          <a:prstGeom prst="rect">
            <a:avLst/>
          </a:prstGeom>
        </p:spPr>
      </p:pic>
      <p:sp>
        <p:nvSpPr>
          <p:cNvPr id="14" name="Content Placeholder 13">
            <a:extLst>
              <a:ext uri="{FF2B5EF4-FFF2-40B4-BE49-F238E27FC236}">
                <a16:creationId xmlns:a16="http://schemas.microsoft.com/office/drawing/2014/main" id="{6FD1F35D-3FA6-4E1F-C59B-56FEB72401AF}"/>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US" sz="1800" b="0" i="0" u="none" strike="noStrike">
                <a:effectLst/>
                <a:latin typeface="Avenir Next LT Pro"/>
              </a:rPr>
              <a:t>Introductions​</a:t>
            </a:r>
            <a:r>
              <a:rPr lang="en-US" sz="1800" b="0" i="0">
                <a:effectLst/>
                <a:latin typeface="Avenir Next LT Pro"/>
              </a:rPr>
              <a:t>​</a:t>
            </a:r>
            <a:endParaRPr lang="en-US" b="0" i="0">
              <a:effectLst/>
              <a:latin typeface="Avenir Next LT Pro"/>
            </a:endParaRPr>
          </a:p>
          <a:p>
            <a:pPr algn="l" rtl="0" fontAlgn="base">
              <a:buFont typeface="Arial" panose="020B0604020202020204" pitchFamily="34" charset="0"/>
              <a:buChar char="•"/>
            </a:pPr>
            <a:r>
              <a:rPr lang="en-US" sz="1800" b="0" i="0" u="none" strike="noStrike">
                <a:effectLst/>
                <a:latin typeface="Avenir Next LT Pro"/>
              </a:rPr>
              <a:t>What is a placement</a:t>
            </a:r>
            <a:r>
              <a:rPr lang="en-US" sz="1800" b="0" i="0">
                <a:effectLst/>
                <a:latin typeface="Avenir Next LT Pro"/>
              </a:rPr>
              <a:t>​</a:t>
            </a:r>
            <a:endParaRPr lang="en-US" b="0" i="0">
              <a:effectLst/>
              <a:latin typeface="Avenir Next LT Pro"/>
            </a:endParaRPr>
          </a:p>
          <a:p>
            <a:pPr algn="l" rtl="0" fontAlgn="base">
              <a:buFont typeface="Arial" panose="020B0604020202020204" pitchFamily="34" charset="0"/>
              <a:buChar char="•"/>
            </a:pPr>
            <a:r>
              <a:rPr lang="en-US" sz="1800" b="0" i="0" u="none" strike="noStrike">
                <a:effectLst/>
                <a:latin typeface="Avenir Next LT Pro"/>
              </a:rPr>
              <a:t>Hear it from the students​</a:t>
            </a:r>
            <a:r>
              <a:rPr lang="en-US" sz="1800" b="0" i="0">
                <a:effectLst/>
                <a:latin typeface="Avenir Next LT Pro"/>
              </a:rPr>
              <a:t>​</a:t>
            </a:r>
            <a:endParaRPr lang="en-US" b="0" i="0">
              <a:effectLst/>
              <a:latin typeface="Avenir Next LT Pro"/>
            </a:endParaRPr>
          </a:p>
          <a:p>
            <a:pPr algn="l" rtl="0" fontAlgn="base">
              <a:buFont typeface="Arial" panose="020B0604020202020204" pitchFamily="34" charset="0"/>
              <a:buChar char="•"/>
            </a:pPr>
            <a:r>
              <a:rPr lang="en-US" sz="1800" b="0" i="0" u="none" strike="noStrike">
                <a:effectLst/>
                <a:latin typeface="Avenir Next LT Pro"/>
              </a:rPr>
              <a:t>Timelines you need to be aware of</a:t>
            </a:r>
            <a:r>
              <a:rPr lang="en-US" sz="1800" b="0" i="0">
                <a:effectLst/>
                <a:latin typeface="Avenir Next LT Pro"/>
              </a:rPr>
              <a:t>​</a:t>
            </a:r>
            <a:endParaRPr lang="en-US" b="0" i="0">
              <a:effectLst/>
              <a:latin typeface="Avenir Next LT Pro"/>
            </a:endParaRPr>
          </a:p>
          <a:p>
            <a:pPr algn="l" rtl="0" fontAlgn="base">
              <a:buFont typeface="Arial" panose="020B0604020202020204" pitchFamily="34" charset="0"/>
              <a:buChar char="•"/>
            </a:pPr>
            <a:r>
              <a:rPr lang="en-US" sz="1800" b="0" i="0" u="none" strike="noStrike">
                <a:effectLst/>
                <a:latin typeface="Avenir Next LT Pro"/>
              </a:rPr>
              <a:t>The Benefits</a:t>
            </a:r>
            <a:r>
              <a:rPr lang="en-US" sz="1800" b="0" i="0">
                <a:effectLst/>
                <a:latin typeface="Avenir Next LT Pro"/>
              </a:rPr>
              <a:t>​</a:t>
            </a:r>
            <a:endParaRPr lang="en-US" b="0" i="0">
              <a:effectLst/>
              <a:latin typeface="Avenir Next LT Pro"/>
            </a:endParaRPr>
          </a:p>
          <a:p>
            <a:pPr algn="l" rtl="0" fontAlgn="base">
              <a:buFont typeface="Arial" panose="020B0604020202020204" pitchFamily="34" charset="0"/>
              <a:buChar char="•"/>
            </a:pPr>
            <a:r>
              <a:rPr lang="en-US" sz="1800" b="0" i="0" u="none" strike="noStrike">
                <a:effectLst/>
                <a:latin typeface="Avenir Next LT Pro"/>
              </a:rPr>
              <a:t>The Drawbacks</a:t>
            </a:r>
            <a:r>
              <a:rPr lang="en-US" sz="1800" b="0" i="0">
                <a:effectLst/>
                <a:latin typeface="Avenir Next LT Pro"/>
              </a:rPr>
              <a:t>​</a:t>
            </a:r>
            <a:endParaRPr lang="en-US" b="0" i="0">
              <a:effectLst/>
              <a:latin typeface="Avenir Next LT Pro"/>
            </a:endParaRPr>
          </a:p>
          <a:p>
            <a:pPr algn="l" rtl="0" fontAlgn="base">
              <a:buFont typeface="Arial" panose="020B0604020202020204" pitchFamily="34" charset="0"/>
              <a:buChar char="•"/>
            </a:pPr>
            <a:r>
              <a:rPr lang="en-US" sz="1800" b="0" i="0" u="none" strike="noStrike">
                <a:effectLst/>
                <a:latin typeface="Avenir Next LT Pro"/>
              </a:rPr>
              <a:t>What Employers say​</a:t>
            </a:r>
            <a:r>
              <a:rPr lang="en-US" sz="1800" b="0" i="0">
                <a:effectLst/>
                <a:latin typeface="Avenir Next LT Pro"/>
              </a:rPr>
              <a:t>​</a:t>
            </a:r>
            <a:endParaRPr lang="en-US" b="0" i="0">
              <a:effectLst/>
              <a:latin typeface="Avenir Next LT Pro"/>
            </a:endParaRPr>
          </a:p>
          <a:p>
            <a:pPr marL="0" indent="0" algn="l" rtl="0" fontAlgn="base">
              <a:buNone/>
            </a:pPr>
            <a:endParaRPr lang="en-US" sz="1800" b="0" i="0">
              <a:effectLst/>
              <a:latin typeface="Avenir Next LT Pro"/>
            </a:endParaRPr>
          </a:p>
          <a:p>
            <a:endParaRPr lang="en-GB"/>
          </a:p>
        </p:txBody>
      </p:sp>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Introduction to Placements - Slide 2">
            <a:hlinkClick r:id="" action="ppaction://media"/>
            <a:extLst>
              <a:ext uri="{FF2B5EF4-FFF2-40B4-BE49-F238E27FC236}">
                <a16:creationId xmlns:a16="http://schemas.microsoft.com/office/drawing/2014/main" id="{270540E3-10C5-8F07-6C12-2DBC08B39ED4}"/>
              </a:ext>
            </a:extLst>
          </p:cNvPr>
          <p:cNvPicPr>
            <a:picLocks noRot="1" noChangeAspect="1"/>
          </p:cNvPicPr>
          <p:nvPr>
            <a:videoFile r:link="rId1"/>
          </p:nvPr>
        </p:nvPicPr>
        <p:blipFill>
          <a:blip r:embed="rId5"/>
          <a:stretch>
            <a:fillRect/>
          </a:stretch>
        </p:blipFill>
        <p:spPr>
          <a:xfrm>
            <a:off x="5095599" y="1922669"/>
            <a:ext cx="5370652" cy="3012663"/>
          </a:xfrm>
          <a:prstGeom prst="rect">
            <a:avLst/>
          </a:prstGeom>
        </p:spPr>
      </p:pic>
    </p:spTree>
    <p:extLst>
      <p:ext uri="{BB962C8B-B14F-4D97-AF65-F5344CB8AC3E}">
        <p14:creationId xmlns:p14="http://schemas.microsoft.com/office/powerpoint/2010/main" val="4068719241"/>
      </p:ext>
    </p:extLst>
  </p:cSld>
  <p:clrMapOvr>
    <a:masterClrMapping/>
  </p:clrMapOvr>
  <mc:AlternateContent xmlns:mc="http://schemas.openxmlformats.org/markup-compatibility/2006" xmlns:p14="http://schemas.microsoft.com/office/powerpoint/2010/main">
    <mc:Choice Requires="p14">
      <p:transition spd="slow" p14:dur="2000" advTm="32546"/>
    </mc:Choice>
    <mc:Fallback xmlns="">
      <p:transition spd="slow" advTm="3254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a:xfrm>
            <a:off x="120510" y="13112"/>
            <a:ext cx="10515600" cy="1216706"/>
          </a:xfrm>
        </p:spPr>
        <p:txBody>
          <a:bodyPr>
            <a:normAutofit/>
          </a:bodyPr>
          <a:lstStyle/>
          <a:p>
            <a:r>
              <a:rPr lang="en-GB"/>
              <a:t>Meet your placement teams!</a:t>
            </a:r>
          </a:p>
        </p:txBody>
      </p:sp>
      <p:sp>
        <p:nvSpPr>
          <p:cNvPr id="6" name="Rectangle 5">
            <a:extLst>
              <a:ext uri="{FF2B5EF4-FFF2-40B4-BE49-F238E27FC236}">
                <a16:creationId xmlns:a16="http://schemas.microsoft.com/office/drawing/2014/main" id="{F6311BF0-A108-CAA3-18D5-5D2BCE5A6FDD}"/>
              </a:ext>
            </a:extLst>
          </p:cNvPr>
          <p:cNvSpPr/>
          <p:nvPr/>
        </p:nvSpPr>
        <p:spPr>
          <a:xfrm flipV="1">
            <a:off x="10210146" y="5808657"/>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656595" y="5875797"/>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20" name="Picture 19">
            <a:extLst>
              <a:ext uri="{FF2B5EF4-FFF2-40B4-BE49-F238E27FC236}">
                <a16:creationId xmlns:a16="http://schemas.microsoft.com/office/drawing/2014/main" id="{DCD53426-A4DA-4706-AA9C-E617E41FE6FF}"/>
              </a:ext>
            </a:extLst>
          </p:cNvPr>
          <p:cNvPicPr>
            <a:picLocks noChangeAspect="1"/>
          </p:cNvPicPr>
          <p:nvPr/>
        </p:nvPicPr>
        <p:blipFill>
          <a:blip r:embed="rId4"/>
          <a:stretch>
            <a:fillRect/>
          </a:stretch>
        </p:blipFill>
        <p:spPr>
          <a:xfrm>
            <a:off x="120510" y="1116930"/>
            <a:ext cx="6622521" cy="2898553"/>
          </a:xfrm>
          <a:prstGeom prst="rect">
            <a:avLst/>
          </a:prstGeom>
        </p:spPr>
      </p:pic>
      <p:pic>
        <p:nvPicPr>
          <p:cNvPr id="24" name="Picture 23">
            <a:extLst>
              <a:ext uri="{FF2B5EF4-FFF2-40B4-BE49-F238E27FC236}">
                <a16:creationId xmlns:a16="http://schemas.microsoft.com/office/drawing/2014/main" id="{36434357-1EE4-4EE4-357D-F2DF4605B03A}"/>
              </a:ext>
            </a:extLst>
          </p:cNvPr>
          <p:cNvPicPr>
            <a:picLocks noChangeAspect="1"/>
          </p:cNvPicPr>
          <p:nvPr/>
        </p:nvPicPr>
        <p:blipFill>
          <a:blip r:embed="rId5"/>
          <a:stretch>
            <a:fillRect/>
          </a:stretch>
        </p:blipFill>
        <p:spPr>
          <a:xfrm>
            <a:off x="7072977" y="2852934"/>
            <a:ext cx="4561775" cy="1731843"/>
          </a:xfrm>
          <a:prstGeom prst="rect">
            <a:avLst/>
          </a:prstGeom>
        </p:spPr>
      </p:pic>
      <p:pic>
        <p:nvPicPr>
          <p:cNvPr id="28" name="Picture 27">
            <a:extLst>
              <a:ext uri="{FF2B5EF4-FFF2-40B4-BE49-F238E27FC236}">
                <a16:creationId xmlns:a16="http://schemas.microsoft.com/office/drawing/2014/main" id="{C98F229D-5CFD-4195-E7ED-EB5C3E43A8D5}"/>
              </a:ext>
            </a:extLst>
          </p:cNvPr>
          <p:cNvPicPr>
            <a:picLocks noChangeAspect="1"/>
          </p:cNvPicPr>
          <p:nvPr/>
        </p:nvPicPr>
        <p:blipFill>
          <a:blip r:embed="rId6"/>
          <a:stretch>
            <a:fillRect/>
          </a:stretch>
        </p:blipFill>
        <p:spPr>
          <a:xfrm>
            <a:off x="7072977" y="262178"/>
            <a:ext cx="4851436" cy="2515258"/>
          </a:xfrm>
          <a:prstGeom prst="rect">
            <a:avLst/>
          </a:prstGeom>
        </p:spPr>
      </p:pic>
      <p:pic>
        <p:nvPicPr>
          <p:cNvPr id="30" name="Picture 29">
            <a:extLst>
              <a:ext uri="{FF2B5EF4-FFF2-40B4-BE49-F238E27FC236}">
                <a16:creationId xmlns:a16="http://schemas.microsoft.com/office/drawing/2014/main" id="{2AEA5035-064E-0BC0-F22F-1AD3F009688E}"/>
              </a:ext>
            </a:extLst>
          </p:cNvPr>
          <p:cNvPicPr>
            <a:picLocks noChangeAspect="1"/>
          </p:cNvPicPr>
          <p:nvPr/>
        </p:nvPicPr>
        <p:blipFill>
          <a:blip r:embed="rId7"/>
          <a:stretch>
            <a:fillRect/>
          </a:stretch>
        </p:blipFill>
        <p:spPr>
          <a:xfrm>
            <a:off x="6096000" y="4680077"/>
            <a:ext cx="3402695" cy="1915745"/>
          </a:xfrm>
          <a:prstGeom prst="rect">
            <a:avLst/>
          </a:prstGeom>
        </p:spPr>
      </p:pic>
      <p:pic>
        <p:nvPicPr>
          <p:cNvPr id="32" name="Picture 31">
            <a:extLst>
              <a:ext uri="{FF2B5EF4-FFF2-40B4-BE49-F238E27FC236}">
                <a16:creationId xmlns:a16="http://schemas.microsoft.com/office/drawing/2014/main" id="{A68055E9-4BAE-BA41-4C8C-C96D7CAC8992}"/>
              </a:ext>
            </a:extLst>
          </p:cNvPr>
          <p:cNvPicPr>
            <a:picLocks noChangeAspect="1"/>
          </p:cNvPicPr>
          <p:nvPr/>
        </p:nvPicPr>
        <p:blipFill rotWithShape="1">
          <a:blip r:embed="rId8"/>
          <a:srcRect l="3402" t="294" r="349" b="37"/>
          <a:stretch/>
        </p:blipFill>
        <p:spPr>
          <a:xfrm>
            <a:off x="192380" y="4292761"/>
            <a:ext cx="5449528" cy="2295449"/>
          </a:xfrm>
          <a:prstGeom prst="rect">
            <a:avLst/>
          </a:prstGeom>
        </p:spPr>
      </p:pic>
      <p:sp>
        <p:nvSpPr>
          <p:cNvPr id="33" name="Title 1">
            <a:extLst>
              <a:ext uri="{FF2B5EF4-FFF2-40B4-BE49-F238E27FC236}">
                <a16:creationId xmlns:a16="http://schemas.microsoft.com/office/drawing/2014/main" id="{0B08DB66-6183-E660-E52C-40E4383B5621}"/>
              </a:ext>
            </a:extLst>
          </p:cNvPr>
          <p:cNvSpPr txBox="1">
            <a:spLocks/>
          </p:cNvSpPr>
          <p:nvPr/>
        </p:nvSpPr>
        <p:spPr>
          <a:xfrm>
            <a:off x="192960" y="4420028"/>
            <a:ext cx="5257800" cy="52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t>Education and Professional Development</a:t>
            </a:r>
            <a:endParaRPr lang="en-GB" sz="2400">
              <a:ea typeface="Calibri Light"/>
              <a:cs typeface="Calibri Light"/>
            </a:endParaRPr>
          </a:p>
        </p:txBody>
      </p:sp>
      <p:sp>
        <p:nvSpPr>
          <p:cNvPr id="34" name="Title 1">
            <a:extLst>
              <a:ext uri="{FF2B5EF4-FFF2-40B4-BE49-F238E27FC236}">
                <a16:creationId xmlns:a16="http://schemas.microsoft.com/office/drawing/2014/main" id="{98F9EF6B-713C-2E99-B2B8-272AA288D548}"/>
              </a:ext>
            </a:extLst>
          </p:cNvPr>
          <p:cNvSpPr txBox="1">
            <a:spLocks/>
          </p:cNvSpPr>
          <p:nvPr/>
        </p:nvSpPr>
        <p:spPr>
          <a:xfrm>
            <a:off x="7193651" y="344089"/>
            <a:ext cx="3567967" cy="52009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t>Huddersfield Business School</a:t>
            </a:r>
            <a:endParaRPr lang="en-GB" sz="2400">
              <a:ea typeface="Calibri Light"/>
              <a:cs typeface="Calibri Light"/>
            </a:endParaRPr>
          </a:p>
        </p:txBody>
      </p:sp>
      <p:sp>
        <p:nvSpPr>
          <p:cNvPr id="35" name="Title 1">
            <a:extLst>
              <a:ext uri="{FF2B5EF4-FFF2-40B4-BE49-F238E27FC236}">
                <a16:creationId xmlns:a16="http://schemas.microsoft.com/office/drawing/2014/main" id="{01EC13EA-80DE-2927-0756-03C80912306A}"/>
              </a:ext>
            </a:extLst>
          </p:cNvPr>
          <p:cNvSpPr txBox="1">
            <a:spLocks/>
          </p:cNvSpPr>
          <p:nvPr/>
        </p:nvSpPr>
        <p:spPr>
          <a:xfrm>
            <a:off x="3577321" y="1075632"/>
            <a:ext cx="3370148" cy="1637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t>Computing and Engineering</a:t>
            </a:r>
            <a:endParaRPr lang="en-GB" sz="2400">
              <a:ea typeface="Calibri Light"/>
              <a:cs typeface="Calibri Light"/>
            </a:endParaRPr>
          </a:p>
        </p:txBody>
      </p:sp>
      <p:sp>
        <p:nvSpPr>
          <p:cNvPr id="37" name="Title 1">
            <a:extLst>
              <a:ext uri="{FF2B5EF4-FFF2-40B4-BE49-F238E27FC236}">
                <a16:creationId xmlns:a16="http://schemas.microsoft.com/office/drawing/2014/main" id="{DCA3B4B6-066A-2FDE-4B14-061A264A8A6C}"/>
              </a:ext>
            </a:extLst>
          </p:cNvPr>
          <p:cNvSpPr txBox="1">
            <a:spLocks/>
          </p:cNvSpPr>
          <p:nvPr/>
        </p:nvSpPr>
        <p:spPr>
          <a:xfrm>
            <a:off x="8397491" y="3287990"/>
            <a:ext cx="2706705" cy="52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t>Arts and Humanities</a:t>
            </a:r>
            <a:endParaRPr lang="en-GB" sz="2400">
              <a:ea typeface="Calibri Light"/>
              <a:cs typeface="Calibri Light"/>
            </a:endParaRPr>
          </a:p>
        </p:txBody>
      </p:sp>
      <p:sp>
        <p:nvSpPr>
          <p:cNvPr id="38" name="Title 1">
            <a:extLst>
              <a:ext uri="{FF2B5EF4-FFF2-40B4-BE49-F238E27FC236}">
                <a16:creationId xmlns:a16="http://schemas.microsoft.com/office/drawing/2014/main" id="{C2C86431-CB13-067A-C235-CD03C5A81193}"/>
              </a:ext>
            </a:extLst>
          </p:cNvPr>
          <p:cNvSpPr txBox="1">
            <a:spLocks/>
          </p:cNvSpPr>
          <p:nvPr/>
        </p:nvSpPr>
        <p:spPr>
          <a:xfrm>
            <a:off x="7103504" y="5117851"/>
            <a:ext cx="1114808" cy="52009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ea typeface="Calibri Light"/>
                <a:cs typeface="Calibri Light"/>
              </a:rPr>
              <a:t>Applied Sciences</a:t>
            </a:r>
          </a:p>
        </p:txBody>
      </p:sp>
      <p:sp>
        <p:nvSpPr>
          <p:cNvPr id="4" name="TextBox 3">
            <a:extLst>
              <a:ext uri="{FF2B5EF4-FFF2-40B4-BE49-F238E27FC236}">
                <a16:creationId xmlns:a16="http://schemas.microsoft.com/office/drawing/2014/main" id="{E63BC088-EB3C-0D53-A7CE-597F2A7CE188}"/>
              </a:ext>
            </a:extLst>
          </p:cNvPr>
          <p:cNvSpPr txBox="1"/>
          <p:nvPr/>
        </p:nvSpPr>
        <p:spPr>
          <a:xfrm>
            <a:off x="2595217" y="4872934"/>
            <a:ext cx="1118152" cy="15736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5" name="Online Media 4" title="Placement Guide: Introduction to Placements - Slide 3">
            <a:hlinkClick r:id="" action="ppaction://media"/>
            <a:extLst>
              <a:ext uri="{FF2B5EF4-FFF2-40B4-BE49-F238E27FC236}">
                <a16:creationId xmlns:a16="http://schemas.microsoft.com/office/drawing/2014/main" id="{F99F48B9-3920-E720-5CF9-EE34107E1709}"/>
              </a:ext>
            </a:extLst>
          </p:cNvPr>
          <p:cNvPicPr>
            <a:picLocks noRot="1" noChangeAspect="1"/>
          </p:cNvPicPr>
          <p:nvPr>
            <a:videoFile r:link="rId1"/>
          </p:nvPr>
        </p:nvPicPr>
        <p:blipFill>
          <a:blip r:embed="rId9"/>
          <a:stretch>
            <a:fillRect/>
          </a:stretch>
        </p:blipFill>
        <p:spPr>
          <a:xfrm>
            <a:off x="8242991" y="3811105"/>
            <a:ext cx="3393869" cy="2062922"/>
          </a:xfrm>
          <a:prstGeom prst="rect">
            <a:avLst/>
          </a:prstGeom>
        </p:spPr>
      </p:pic>
    </p:spTree>
    <p:extLst>
      <p:ext uri="{BB962C8B-B14F-4D97-AF65-F5344CB8AC3E}">
        <p14:creationId xmlns:p14="http://schemas.microsoft.com/office/powerpoint/2010/main" val="253837580"/>
      </p:ext>
    </p:extLst>
  </p:cSld>
  <p:clrMapOvr>
    <a:masterClrMapping/>
  </p:clrMapOvr>
  <mc:AlternateContent xmlns:mc="http://schemas.openxmlformats.org/markup-compatibility/2006" xmlns:p14="http://schemas.microsoft.com/office/powerpoint/2010/main">
    <mc:Choice Requires="p14">
      <p:transition spd="slow" p14:dur="2000" advTm="14436"/>
    </mc:Choice>
    <mc:Fallback xmlns="">
      <p:transition spd="slow" advTm="144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E3BBAFD1-C1EF-6FD6-AA1A-7D9F1F11952C}"/>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Snipped 8">
            <a:extLst>
              <a:ext uri="{FF2B5EF4-FFF2-40B4-BE49-F238E27FC236}">
                <a16:creationId xmlns:a16="http://schemas.microsoft.com/office/drawing/2014/main" id="{382A30EC-1DB4-3C39-FF63-F534C6AFD2A4}"/>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94ADDE-04DC-A394-78C3-C1D43C24939A}"/>
              </a:ext>
            </a:extLst>
          </p:cNvPr>
          <p:cNvSpPr>
            <a:spLocks noGrp="1"/>
          </p:cNvSpPr>
          <p:nvPr>
            <p:ph type="title"/>
          </p:nvPr>
        </p:nvSpPr>
        <p:spPr/>
        <p:txBody>
          <a:bodyPr/>
          <a:lstStyle/>
          <a:p>
            <a:r>
              <a:rPr lang="en-GB"/>
              <a:t>The Jargon</a:t>
            </a:r>
          </a:p>
        </p:txBody>
      </p:sp>
      <p:sp>
        <p:nvSpPr>
          <p:cNvPr id="3" name="Content Placeholder 2">
            <a:extLst>
              <a:ext uri="{FF2B5EF4-FFF2-40B4-BE49-F238E27FC236}">
                <a16:creationId xmlns:a16="http://schemas.microsoft.com/office/drawing/2014/main" id="{15DF69F8-5509-44B8-8016-7D900DA281A9}"/>
              </a:ext>
            </a:extLst>
          </p:cNvPr>
          <p:cNvSpPr>
            <a:spLocks noGrp="1"/>
          </p:cNvSpPr>
          <p:nvPr>
            <p:ph idx="1"/>
          </p:nvPr>
        </p:nvSpPr>
        <p:spPr>
          <a:xfrm>
            <a:off x="219633" y="2293399"/>
            <a:ext cx="10515600" cy="4351338"/>
          </a:xfrm>
        </p:spPr>
        <p:txBody>
          <a:bodyPr vert="horz" lIns="91440" tIns="45720" rIns="91440" bIns="45720" rtlCol="0" anchor="t">
            <a:normAutofit fontScale="92500"/>
          </a:bodyPr>
          <a:lstStyle/>
          <a:p>
            <a:pPr algn="l" rtl="0" fontAlgn="base">
              <a:buFont typeface="Arial" panose="020B0604020202020204" pitchFamily="34" charset="0"/>
              <a:buChar char="•"/>
            </a:pPr>
            <a:r>
              <a:rPr lang="en-GB" sz="1800" b="1" i="0" u="none" strike="noStrike">
                <a:effectLst/>
                <a:latin typeface="Arial"/>
                <a:cs typeface="Arial"/>
              </a:rPr>
              <a:t>A sandwich placement: </a:t>
            </a:r>
            <a:r>
              <a:rPr lang="en-GB" sz="1800" b="0" i="0" u="none" strike="noStrike">
                <a:effectLst/>
                <a:latin typeface="Foco" panose="020B0504050202020203"/>
              </a:rPr>
              <a:t>Assessed work, usually paid and done as part of your course, normally a year in length. </a:t>
            </a:r>
            <a:r>
              <a:rPr lang="en-US" sz="1800" b="0" i="0">
                <a:effectLst/>
                <a:latin typeface="Foco" panose="020B0504050202020203"/>
              </a:rPr>
              <a:t>​</a:t>
            </a:r>
            <a:endParaRPr lang="en-US" b="0" i="0">
              <a:effectLst/>
              <a:latin typeface="Arial" panose="020B0604020202020204" pitchFamily="34" charset="0"/>
              <a:cs typeface="Arial" panose="020B0604020202020204" pitchFamily="34" charset="0"/>
            </a:endParaRPr>
          </a:p>
          <a:p>
            <a:r>
              <a:rPr lang="en-US" sz="1800" b="1" i="0" u="none" strike="noStrike">
                <a:effectLst/>
                <a:latin typeface="Foco"/>
              </a:rPr>
              <a:t>A </a:t>
            </a:r>
            <a:r>
              <a:rPr lang="en-US" sz="1800" b="1">
                <a:latin typeface="Foco"/>
              </a:rPr>
              <a:t>short term placement:</a:t>
            </a:r>
            <a:r>
              <a:rPr lang="en-US" sz="1800">
                <a:latin typeface="Foco"/>
              </a:rPr>
              <a:t> Shorter than the full year. These could be through a society for example.</a:t>
            </a:r>
          </a:p>
          <a:p>
            <a:pPr fontAlgn="base"/>
            <a:r>
              <a:rPr lang="en-GB" sz="1800" b="1">
                <a:latin typeface="Arial" panose="020B0604020202020204" pitchFamily="34" charset="0"/>
              </a:rPr>
              <a:t>A </a:t>
            </a:r>
            <a:r>
              <a:rPr lang="en-GB" sz="1800" b="1" i="0" u="none" strike="noStrike">
                <a:effectLst/>
                <a:latin typeface="Arial" panose="020B0604020202020204" pitchFamily="34" charset="0"/>
              </a:rPr>
              <a:t>work placement: </a:t>
            </a:r>
            <a:r>
              <a:rPr lang="en-GB" sz="1800" b="0" i="0" u="none" strike="noStrike">
                <a:effectLst/>
                <a:latin typeface="Foco" panose="020B0504050202020203"/>
              </a:rPr>
              <a:t>A period of structured professional work experience, paid or unpaid, which is part of your study. </a:t>
            </a:r>
            <a:r>
              <a:rPr lang="en-US" sz="1800" b="0" i="0">
                <a:effectLst/>
                <a:latin typeface="Foco" panose="020B0504050202020203"/>
              </a:rPr>
              <a:t>​</a:t>
            </a:r>
            <a:endParaRPr lang="en-US" b="0" i="0">
              <a:effectLst/>
              <a:latin typeface="Arial" panose="020B0604020202020204" pitchFamily="34" charset="0"/>
            </a:endParaRPr>
          </a:p>
          <a:p>
            <a:pPr algn="l" rtl="0" fontAlgn="base">
              <a:buFont typeface="Arial" panose="020B0604020202020204" pitchFamily="34" charset="0"/>
              <a:buChar char="•"/>
            </a:pPr>
            <a:r>
              <a:rPr lang="en-GB" sz="1800" b="1" i="0" u="none" strike="noStrike">
                <a:effectLst/>
                <a:latin typeface="Arial" panose="020B0604020202020204" pitchFamily="34" charset="0"/>
              </a:rPr>
              <a:t>A work-based project: </a:t>
            </a:r>
            <a:r>
              <a:rPr lang="en-GB" sz="1800" b="0" i="0" u="none" strike="noStrike">
                <a:effectLst/>
                <a:latin typeface="Foco" panose="020B0504050202020203"/>
              </a:rPr>
              <a:t>An assessed piece of work within your course, undertaken at an employer’s premises or working to an employer’s brief. </a:t>
            </a:r>
            <a:r>
              <a:rPr lang="en-US" sz="1800" b="0" i="0">
                <a:effectLst/>
                <a:latin typeface="Foco" panose="020B0504050202020203"/>
              </a:rPr>
              <a:t>​</a:t>
            </a:r>
            <a:endParaRPr lang="en-US" b="0" i="0">
              <a:effectLst/>
              <a:latin typeface="Arial" panose="020B0604020202020204" pitchFamily="34" charset="0"/>
            </a:endParaRPr>
          </a:p>
          <a:p>
            <a:pPr algn="l" rtl="0" fontAlgn="base">
              <a:buFont typeface="Arial" panose="020B0604020202020204" pitchFamily="34" charset="0"/>
              <a:buChar char="•"/>
            </a:pPr>
            <a:r>
              <a:rPr lang="en-GB" sz="1800" b="1" i="0" u="none" strike="noStrike">
                <a:effectLst/>
                <a:latin typeface="Arial" panose="020B0604020202020204" pitchFamily="34" charset="0"/>
              </a:rPr>
              <a:t>Internships: </a:t>
            </a:r>
            <a:r>
              <a:rPr lang="en-GB" sz="1800" b="0" i="0" u="none" strike="noStrike">
                <a:effectLst/>
                <a:latin typeface="Foco" panose="020B0504050202020203"/>
              </a:rPr>
              <a:t>A short-term role undertaken after graduation or during vacations, usually separate to your course. </a:t>
            </a:r>
            <a:r>
              <a:rPr lang="en-US" sz="1800" b="0" i="0">
                <a:effectLst/>
                <a:latin typeface="Foco" panose="020B0504050202020203"/>
              </a:rPr>
              <a:t>​</a:t>
            </a:r>
            <a:endParaRPr lang="en-US" b="0" i="0">
              <a:effectLst/>
              <a:latin typeface="Arial" panose="020B0604020202020204" pitchFamily="34" charset="0"/>
            </a:endParaRPr>
          </a:p>
          <a:p>
            <a:pPr algn="l" rtl="0" fontAlgn="base">
              <a:buFont typeface="Arial" panose="020B0604020202020204" pitchFamily="34" charset="0"/>
              <a:buChar char="•"/>
            </a:pPr>
            <a:r>
              <a:rPr lang="en-GB" sz="1800" b="1" i="0" u="none" strike="noStrike">
                <a:effectLst/>
                <a:latin typeface="Arial" panose="020B0604020202020204" pitchFamily="34" charset="0"/>
              </a:rPr>
              <a:t>Vacation work: </a:t>
            </a:r>
            <a:r>
              <a:rPr lang="en-GB" sz="1800" b="0" i="0" u="none" strike="noStrike">
                <a:effectLst/>
                <a:latin typeface="Foco" panose="020B0504050202020203"/>
              </a:rPr>
              <a:t>Full or part-time work taken to enhance your CV or improve your job prospects, usually done through the summer. </a:t>
            </a:r>
            <a:r>
              <a:rPr lang="en-US" sz="1800" b="0" i="0">
                <a:effectLst/>
                <a:latin typeface="Foco" panose="020B0504050202020203"/>
              </a:rPr>
              <a:t>​</a:t>
            </a:r>
            <a:endParaRPr lang="en-US" b="0" i="0">
              <a:effectLst/>
              <a:latin typeface="Arial" panose="020B0604020202020204" pitchFamily="34" charset="0"/>
            </a:endParaRPr>
          </a:p>
          <a:p>
            <a:pPr algn="l" rtl="0" fontAlgn="base">
              <a:buFont typeface="Arial" panose="020B0604020202020204" pitchFamily="34" charset="0"/>
              <a:buChar char="•"/>
            </a:pPr>
            <a:r>
              <a:rPr lang="en-GB" sz="1800" b="1" i="0" u="none" strike="noStrike">
                <a:effectLst/>
                <a:latin typeface="Arial" panose="020B0604020202020204" pitchFamily="34" charset="0"/>
              </a:rPr>
              <a:t>Voluntary work</a:t>
            </a:r>
            <a:r>
              <a:rPr lang="en-GB" sz="1800" b="0" i="0" u="none" strike="noStrike">
                <a:effectLst/>
                <a:latin typeface="Foco" panose="020B0504050202020203"/>
              </a:rPr>
              <a:t>: Any type of work you undertake for no payment, usually for a not-for-profit organisation. </a:t>
            </a:r>
            <a:r>
              <a:rPr lang="en-US" sz="1800" b="0" i="0">
                <a:effectLst/>
                <a:latin typeface="Foco" panose="020B0504050202020203"/>
              </a:rPr>
              <a:t>​</a:t>
            </a:r>
            <a:endParaRPr lang="en-US" b="0" i="0">
              <a:effectLst/>
              <a:latin typeface="Arial" panose="020B0604020202020204" pitchFamily="34" charset="0"/>
            </a:endParaRPr>
          </a:p>
          <a:p>
            <a:pPr algn="l" rtl="0" fontAlgn="base">
              <a:buFont typeface="Arial" panose="020B0604020202020204" pitchFamily="34" charset="0"/>
              <a:buChar char="•"/>
            </a:pPr>
            <a:r>
              <a:rPr lang="en-GB" sz="1800" b="1" i="0" u="none" strike="noStrike">
                <a:effectLst/>
                <a:latin typeface="Arial" panose="020B0604020202020204" pitchFamily="34" charset="0"/>
              </a:rPr>
              <a:t>Part-time work: </a:t>
            </a:r>
            <a:r>
              <a:rPr lang="en-GB" sz="1800" b="0" i="0" u="none" strike="noStrike">
                <a:effectLst/>
                <a:latin typeface="Foco" panose="020B0504050202020203"/>
              </a:rPr>
              <a:t>Work undertaken during term time or vacations, typically to earn money to support study. </a:t>
            </a:r>
            <a:r>
              <a:rPr lang="en-US" sz="1800" b="0" i="0">
                <a:effectLst/>
                <a:latin typeface="Foco" panose="020B0504050202020203"/>
              </a:rPr>
              <a:t>​</a:t>
            </a:r>
            <a:endParaRPr lang="en-US" b="0" i="0">
              <a:effectLst/>
              <a:latin typeface="Arial" panose="020B0604020202020204" pitchFamily="34" charset="0"/>
            </a:endParaRPr>
          </a:p>
          <a:p>
            <a:pPr algn="l" rtl="0" fontAlgn="base">
              <a:buFont typeface="Arial" panose="020B0604020202020204" pitchFamily="34" charset="0"/>
              <a:buChar char="•"/>
            </a:pPr>
            <a:r>
              <a:rPr lang="en-GB" sz="1800" b="1" i="0" u="none" strike="noStrike">
                <a:effectLst/>
                <a:latin typeface="Arial" panose="020B0604020202020204" pitchFamily="34" charset="0"/>
              </a:rPr>
              <a:t>Work shadowing: </a:t>
            </a:r>
            <a:r>
              <a:rPr lang="en-GB" sz="1800" b="0" i="0" u="none" strike="noStrike">
                <a:effectLst/>
                <a:latin typeface="Foco" panose="020B0504050202020203"/>
              </a:rPr>
              <a:t>Observe an employee over one or several days to understand the nature of their role and responsibilities. Usually unpaid. </a:t>
            </a:r>
            <a:endParaRPr lang="en-US" b="0" i="0">
              <a:effectLst/>
              <a:latin typeface="Arial" panose="020B0604020202020204" pitchFamily="34" charset="0"/>
            </a:endParaRPr>
          </a:p>
          <a:p>
            <a:endParaRPr lang="en-GB"/>
          </a:p>
        </p:txBody>
      </p:sp>
      <p:pic>
        <p:nvPicPr>
          <p:cNvPr id="4" name="Content Placeholder 7" descr="A picture containing clothing, person, child, cartoon&#10;&#10;Description automatically generated">
            <a:extLst>
              <a:ext uri="{FF2B5EF4-FFF2-40B4-BE49-F238E27FC236}">
                <a16:creationId xmlns:a16="http://schemas.microsoft.com/office/drawing/2014/main" id="{2EF5396A-A973-CDE7-1F4C-9BD490EFE53A}"/>
              </a:ext>
            </a:extLst>
          </p:cNvPr>
          <p:cNvPicPr>
            <a:picLocks noChangeAspect="1"/>
          </p:cNvPicPr>
          <p:nvPr/>
        </p:nvPicPr>
        <p:blipFill rotWithShape="1">
          <a:blip r:embed="rId4">
            <a:extLst>
              <a:ext uri="{28A0092B-C50C-407E-A947-70E740481C1C}">
                <a14:useLocalDpi xmlns:a14="http://schemas.microsoft.com/office/drawing/2010/main" val="0"/>
              </a:ext>
            </a:extLst>
          </a:blip>
          <a:srcRect l="31122" t="-1" r="43890" b="63216"/>
          <a:stretch/>
        </p:blipFill>
        <p:spPr>
          <a:xfrm>
            <a:off x="10334891" y="5320145"/>
            <a:ext cx="1857109" cy="1537855"/>
          </a:xfrm>
          <a:prstGeom prst="rect">
            <a:avLst/>
          </a:prstGeom>
        </p:spPr>
      </p:pic>
      <p:sp>
        <p:nvSpPr>
          <p:cNvPr id="5" name="Title 1">
            <a:extLst>
              <a:ext uri="{FF2B5EF4-FFF2-40B4-BE49-F238E27FC236}">
                <a16:creationId xmlns:a16="http://schemas.microsoft.com/office/drawing/2014/main" id="{72F8E4DF-B45E-0058-9FC2-0B0CD3EF41B7}"/>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D5069E17-DBAC-CE8E-05DB-2751EE534A9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Online Media 9" title="Placement Guide: Introduction to Placements - Slide 4">
            <a:hlinkClick r:id="" action="ppaction://media"/>
            <a:extLst>
              <a:ext uri="{FF2B5EF4-FFF2-40B4-BE49-F238E27FC236}">
                <a16:creationId xmlns:a16="http://schemas.microsoft.com/office/drawing/2014/main" id="{D1AA1D3C-6121-C938-B38F-AC3EEB84755D}"/>
              </a:ext>
            </a:extLst>
          </p:cNvPr>
          <p:cNvPicPr>
            <a:picLocks noRot="1" noChangeAspect="1"/>
          </p:cNvPicPr>
          <p:nvPr>
            <a:videoFile r:link="rId1"/>
          </p:nvPr>
        </p:nvPicPr>
        <p:blipFill>
          <a:blip r:embed="rId5"/>
          <a:stretch>
            <a:fillRect/>
          </a:stretch>
        </p:blipFill>
        <p:spPr>
          <a:xfrm>
            <a:off x="3682033" y="210929"/>
            <a:ext cx="3581609" cy="1908315"/>
          </a:xfrm>
          <a:prstGeom prst="rect">
            <a:avLst/>
          </a:prstGeom>
        </p:spPr>
      </p:pic>
    </p:spTree>
    <p:extLst>
      <p:ext uri="{BB962C8B-B14F-4D97-AF65-F5344CB8AC3E}">
        <p14:creationId xmlns:p14="http://schemas.microsoft.com/office/powerpoint/2010/main" val="3613457313"/>
      </p:ext>
    </p:extLst>
  </p:cSld>
  <p:clrMapOvr>
    <a:masterClrMapping/>
  </p:clrMapOvr>
  <mc:AlternateContent xmlns:mc="http://schemas.openxmlformats.org/markup-compatibility/2006" xmlns:p14="http://schemas.microsoft.com/office/powerpoint/2010/main">
    <mc:Choice Requires="p14">
      <p:transition spd="slow" p14:dur="2000" advTm="41043"/>
    </mc:Choice>
    <mc:Fallback xmlns="">
      <p:transition spd="slow" advTm="410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173D90F6-0409-9DB4-4E2B-CADE394FC309}"/>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Snipped 8">
            <a:extLst>
              <a:ext uri="{FF2B5EF4-FFF2-40B4-BE49-F238E27FC236}">
                <a16:creationId xmlns:a16="http://schemas.microsoft.com/office/drawing/2014/main" id="{32C666DF-2BB8-657D-F0DD-8C9BAA905C75}"/>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78BAF7E-78C5-E4EC-7A2E-D2B8745254DB}"/>
              </a:ext>
            </a:extLst>
          </p:cNvPr>
          <p:cNvSpPr>
            <a:spLocks noGrp="1"/>
          </p:cNvSpPr>
          <p:nvPr>
            <p:ph type="title"/>
          </p:nvPr>
        </p:nvSpPr>
        <p:spPr/>
        <p:txBody>
          <a:bodyPr/>
          <a:lstStyle/>
          <a:p>
            <a:r>
              <a:rPr lang="en-GB"/>
              <a:t>Where you can get help</a:t>
            </a:r>
          </a:p>
        </p:txBody>
      </p:sp>
      <p:pic>
        <p:nvPicPr>
          <p:cNvPr id="4" name="Content Placeholder 7" descr="A picture containing clothing, person, child, cartoon&#10;&#10;Description automatically generated">
            <a:extLst>
              <a:ext uri="{FF2B5EF4-FFF2-40B4-BE49-F238E27FC236}">
                <a16:creationId xmlns:a16="http://schemas.microsoft.com/office/drawing/2014/main" id="{D860ACF8-3982-93DE-0A94-179F46B757B4}"/>
              </a:ext>
            </a:extLst>
          </p:cNvPr>
          <p:cNvPicPr>
            <a:picLocks noChangeAspect="1"/>
          </p:cNvPicPr>
          <p:nvPr/>
        </p:nvPicPr>
        <p:blipFill rotWithShape="1">
          <a:blip r:embed="rId4">
            <a:extLst>
              <a:ext uri="{28A0092B-C50C-407E-A947-70E740481C1C}">
                <a14:useLocalDpi xmlns:a14="http://schemas.microsoft.com/office/drawing/2010/main" val="0"/>
              </a:ext>
            </a:extLst>
          </a:blip>
          <a:srcRect l="3342" t="62539" r="75365" b="12315"/>
          <a:stretch/>
        </p:blipFill>
        <p:spPr>
          <a:xfrm>
            <a:off x="8140232" y="4170534"/>
            <a:ext cx="3843424" cy="2553173"/>
          </a:xfrm>
          <a:prstGeom prst="rect">
            <a:avLst/>
          </a:prstGeom>
        </p:spPr>
      </p:pic>
      <p:sp>
        <p:nvSpPr>
          <p:cNvPr id="5" name="Rectangle 4">
            <a:extLst>
              <a:ext uri="{FF2B5EF4-FFF2-40B4-BE49-F238E27FC236}">
                <a16:creationId xmlns:a16="http://schemas.microsoft.com/office/drawing/2014/main" id="{23BD4C35-967F-B2B3-C038-DC317CA487D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A100113-3B37-7C15-01F8-C5E7E78B5E27}"/>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2050" name="Picture 2">
            <a:extLst>
              <a:ext uri="{FF2B5EF4-FFF2-40B4-BE49-F238E27FC236}">
                <a16:creationId xmlns:a16="http://schemas.microsoft.com/office/drawing/2014/main" id="{9F82BF71-9790-E7ED-7501-21E43D2B8EE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38200" y="1825625"/>
            <a:ext cx="3819663"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9057B6-59EB-A87D-F21D-F9E8E7C4D9B2}"/>
              </a:ext>
            </a:extLst>
          </p:cNvPr>
          <p:cNvSpPr txBox="1"/>
          <p:nvPr/>
        </p:nvSpPr>
        <p:spPr>
          <a:xfrm>
            <a:off x="275613" y="6262042"/>
            <a:ext cx="57728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Click </a:t>
            </a:r>
            <a:r>
              <a:rPr lang="en-US" sz="2400">
                <a:cs typeface="Calibri"/>
                <a:hlinkClick r:id="rId6"/>
              </a:rPr>
              <a:t>here</a:t>
            </a:r>
            <a:r>
              <a:rPr lang="en-US" sz="2400">
                <a:cs typeface="Calibri"/>
              </a:rPr>
              <a:t> to access the booklet directly.</a:t>
            </a:r>
            <a:endParaRPr lang="en-US" sz="2400">
              <a:ea typeface="Calibri"/>
              <a:cs typeface="Calibri"/>
            </a:endParaRPr>
          </a:p>
        </p:txBody>
      </p:sp>
      <p:pic>
        <p:nvPicPr>
          <p:cNvPr id="10" name="Online Media 9" title="Placement Guide: Introduction to Placements - Slide 5">
            <a:hlinkClick r:id="" action="ppaction://media"/>
            <a:extLst>
              <a:ext uri="{FF2B5EF4-FFF2-40B4-BE49-F238E27FC236}">
                <a16:creationId xmlns:a16="http://schemas.microsoft.com/office/drawing/2014/main" id="{C76DA0A1-E9AB-4EA1-2E72-5D539C188EFE}"/>
              </a:ext>
            </a:extLst>
          </p:cNvPr>
          <p:cNvPicPr>
            <a:picLocks noRot="1" noChangeAspect="1"/>
          </p:cNvPicPr>
          <p:nvPr>
            <a:videoFile r:link="rId1"/>
          </p:nvPr>
        </p:nvPicPr>
        <p:blipFill>
          <a:blip r:embed="rId7"/>
          <a:stretch>
            <a:fillRect/>
          </a:stretch>
        </p:blipFill>
        <p:spPr>
          <a:xfrm>
            <a:off x="5007251" y="1712843"/>
            <a:ext cx="5348565" cy="3001619"/>
          </a:xfrm>
          <a:prstGeom prst="rect">
            <a:avLst/>
          </a:prstGeom>
        </p:spPr>
      </p:pic>
    </p:spTree>
    <p:extLst>
      <p:ext uri="{BB962C8B-B14F-4D97-AF65-F5344CB8AC3E}">
        <p14:creationId xmlns:p14="http://schemas.microsoft.com/office/powerpoint/2010/main" val="1446620804"/>
      </p:ext>
    </p:extLst>
  </p:cSld>
  <p:clrMapOvr>
    <a:masterClrMapping/>
  </p:clrMapOvr>
  <mc:AlternateContent xmlns:mc="http://schemas.openxmlformats.org/markup-compatibility/2006" xmlns:p14="http://schemas.microsoft.com/office/powerpoint/2010/main">
    <mc:Choice Requires="p14">
      <p:transition spd="slow" p14:dur="2000" advTm="29720"/>
    </mc:Choice>
    <mc:Fallback xmlns="">
      <p:transition spd="slow" advTm="297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chat or text message&#10;&#10;Description automatically generated">
            <a:extLst>
              <a:ext uri="{FF2B5EF4-FFF2-40B4-BE49-F238E27FC236}">
                <a16:creationId xmlns:a16="http://schemas.microsoft.com/office/drawing/2014/main" id="{3E8CEB67-2329-6930-4CD7-61B7477A13C3}"/>
              </a:ext>
            </a:extLst>
          </p:cNvPr>
          <p:cNvPicPr>
            <a:picLocks noChangeAspect="1"/>
          </p:cNvPicPr>
          <p:nvPr/>
        </p:nvPicPr>
        <p:blipFill>
          <a:blip r:embed="rId4"/>
          <a:stretch>
            <a:fillRect/>
          </a:stretch>
        </p:blipFill>
        <p:spPr>
          <a:xfrm>
            <a:off x="6579760" y="1458260"/>
            <a:ext cx="5010838" cy="5280728"/>
          </a:xfrm>
          <a:prstGeom prst="rect">
            <a:avLst/>
          </a:prstGeom>
        </p:spPr>
      </p:pic>
      <p:sp>
        <p:nvSpPr>
          <p:cNvPr id="15" name="Rectangle: Single Corner Snipped 14">
            <a:extLst>
              <a:ext uri="{FF2B5EF4-FFF2-40B4-BE49-F238E27FC236}">
                <a16:creationId xmlns:a16="http://schemas.microsoft.com/office/drawing/2014/main" id="{646B4604-5F07-603E-7D93-8D801949A10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F888E8B9-CECD-9910-077C-6C0CAA9F5235}"/>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F43F3D1-4EAA-3A18-18C7-203E2A9548B2}"/>
              </a:ext>
            </a:extLst>
          </p:cNvPr>
          <p:cNvSpPr>
            <a:spLocks noGrp="1"/>
          </p:cNvSpPr>
          <p:nvPr>
            <p:ph type="title"/>
          </p:nvPr>
        </p:nvSpPr>
        <p:spPr>
          <a:xfrm>
            <a:off x="0" y="-220289"/>
            <a:ext cx="10515600" cy="1325563"/>
          </a:xfrm>
        </p:spPr>
        <p:txBody>
          <a:bodyPr/>
          <a:lstStyle/>
          <a:p>
            <a:r>
              <a:rPr lang="en-GB"/>
              <a:t>Hear it from a placement student</a:t>
            </a:r>
          </a:p>
        </p:txBody>
      </p:sp>
      <p:sp>
        <p:nvSpPr>
          <p:cNvPr id="11" name="Content Placeholder 10">
            <a:extLst>
              <a:ext uri="{FF2B5EF4-FFF2-40B4-BE49-F238E27FC236}">
                <a16:creationId xmlns:a16="http://schemas.microsoft.com/office/drawing/2014/main" id="{D88DF2B4-D493-F853-37B3-E7AD58031AFC}"/>
              </a:ext>
            </a:extLst>
          </p:cNvPr>
          <p:cNvSpPr>
            <a:spLocks noGrp="1"/>
          </p:cNvSpPr>
          <p:nvPr>
            <p:ph idx="1"/>
          </p:nvPr>
        </p:nvSpPr>
        <p:spPr>
          <a:xfrm>
            <a:off x="7609004" y="508632"/>
            <a:ext cx="10515600" cy="4351338"/>
          </a:xfrm>
        </p:spPr>
        <p:txBody>
          <a:bodyPr vert="horz" lIns="91440" tIns="45720" rIns="91440" bIns="45720" rtlCol="0" anchor="t">
            <a:normAutofit/>
          </a:bodyPr>
          <a:lstStyle/>
          <a:p>
            <a:endParaRPr lang="en-GB">
              <a:ea typeface="+mn-lt"/>
              <a:cs typeface="+mn-lt"/>
            </a:endParaRPr>
          </a:p>
          <a:p>
            <a:pPr marL="0" indent="0">
              <a:buNone/>
            </a:pPr>
            <a:r>
              <a:rPr lang="en-GB">
                <a:ea typeface="+mn-lt"/>
                <a:cs typeface="+mn-lt"/>
              </a:rPr>
              <a:t>Click </a:t>
            </a:r>
            <a:r>
              <a:rPr lang="en-GB">
                <a:ea typeface="+mn-lt"/>
                <a:cs typeface="+mn-lt"/>
                <a:hlinkClick r:id="rId5"/>
              </a:rPr>
              <a:t>here</a:t>
            </a:r>
            <a:endParaRPr lang="en-GB">
              <a:ea typeface="+mn-lt"/>
              <a:cs typeface="+mn-lt"/>
            </a:endParaRPr>
          </a:p>
          <a:p>
            <a:pPr marL="0" indent="0">
              <a:buNone/>
            </a:pPr>
            <a:endParaRPr lang="en-GB">
              <a:ea typeface="+mn-lt"/>
              <a:cs typeface="+mn-lt"/>
            </a:endParaRPr>
          </a:p>
          <a:p>
            <a:endParaRPr lang="en-GB">
              <a:ea typeface="Calibri"/>
              <a:cs typeface="Calibri"/>
            </a:endParaRPr>
          </a:p>
        </p:txBody>
      </p:sp>
      <p:pic>
        <p:nvPicPr>
          <p:cNvPr id="6" name="Content Placeholder 4" descr="A group of people using computers&#10;&#10;Description automatically generated with low confidence">
            <a:extLst>
              <a:ext uri="{FF2B5EF4-FFF2-40B4-BE49-F238E27FC236}">
                <a16:creationId xmlns:a16="http://schemas.microsoft.com/office/drawing/2014/main" id="{B12BAEB4-ED59-5A60-53C1-EA76925FEB40}"/>
              </a:ext>
            </a:extLst>
          </p:cNvPr>
          <p:cNvPicPr>
            <a:picLocks noChangeAspect="1"/>
          </p:cNvPicPr>
          <p:nvPr/>
        </p:nvPicPr>
        <p:blipFill rotWithShape="1">
          <a:blip r:embed="rId6">
            <a:extLst>
              <a:ext uri="{28A0092B-C50C-407E-A947-70E740481C1C}">
                <a14:useLocalDpi xmlns:a14="http://schemas.microsoft.com/office/drawing/2010/main" val="0"/>
              </a:ext>
            </a:extLst>
          </a:blip>
          <a:srcRect l="7980" t="52963" r="61796" b="9325"/>
          <a:stretch/>
        </p:blipFill>
        <p:spPr>
          <a:xfrm>
            <a:off x="45754" y="4859970"/>
            <a:ext cx="2846791" cy="1998030"/>
          </a:xfrm>
          <a:prstGeom prst="rect">
            <a:avLst/>
          </a:prstGeom>
        </p:spPr>
      </p:pic>
      <p:sp>
        <p:nvSpPr>
          <p:cNvPr id="12" name="Title 1">
            <a:extLst>
              <a:ext uri="{FF2B5EF4-FFF2-40B4-BE49-F238E27FC236}">
                <a16:creationId xmlns:a16="http://schemas.microsoft.com/office/drawing/2014/main" id="{D53419A1-E833-5E33-946A-39E0C961B13F}"/>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3" name="Rectangle 12">
            <a:extLst>
              <a:ext uri="{FF2B5EF4-FFF2-40B4-BE49-F238E27FC236}">
                <a16:creationId xmlns:a16="http://schemas.microsoft.com/office/drawing/2014/main" id="{1DF128C2-BB68-EF5D-DF5F-7854053F5C8A}"/>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Online Media 4" title="Placement Guide: Introduction to Placements - Slide 6">
            <a:hlinkClick r:id="" action="ppaction://media"/>
            <a:extLst>
              <a:ext uri="{FF2B5EF4-FFF2-40B4-BE49-F238E27FC236}">
                <a16:creationId xmlns:a16="http://schemas.microsoft.com/office/drawing/2014/main" id="{CC64BD90-BF53-ABF3-1A33-21C66D8F248D}"/>
              </a:ext>
            </a:extLst>
          </p:cNvPr>
          <p:cNvPicPr>
            <a:picLocks noRot="1" noChangeAspect="1"/>
          </p:cNvPicPr>
          <p:nvPr>
            <a:videoFile r:link="rId1"/>
          </p:nvPr>
        </p:nvPicPr>
        <p:blipFill>
          <a:blip r:embed="rId7"/>
          <a:stretch>
            <a:fillRect/>
          </a:stretch>
        </p:blipFill>
        <p:spPr>
          <a:xfrm>
            <a:off x="711338" y="1712843"/>
            <a:ext cx="5514217" cy="3078923"/>
          </a:xfrm>
          <a:prstGeom prst="rect">
            <a:avLst/>
          </a:prstGeom>
        </p:spPr>
      </p:pic>
    </p:spTree>
    <p:extLst>
      <p:ext uri="{BB962C8B-B14F-4D97-AF65-F5344CB8AC3E}">
        <p14:creationId xmlns:p14="http://schemas.microsoft.com/office/powerpoint/2010/main" val="2919218478"/>
      </p:ext>
    </p:extLst>
  </p:cSld>
  <p:clrMapOvr>
    <a:masterClrMapping/>
  </p:clrMapOvr>
  <mc:AlternateContent xmlns:mc="http://schemas.openxmlformats.org/markup-compatibility/2006" xmlns:p14="http://schemas.microsoft.com/office/powerpoint/2010/main">
    <mc:Choice Requires="p14">
      <p:transition spd="slow" p14:dur="2000" advTm="42602"/>
    </mc:Choice>
    <mc:Fallback xmlns="">
      <p:transition spd="slow" advTm="4260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5D1FFDB2-4F5D-E79A-1B15-D0BBBBB8BB07}"/>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Snipped 10">
            <a:extLst>
              <a:ext uri="{FF2B5EF4-FFF2-40B4-BE49-F238E27FC236}">
                <a16:creationId xmlns:a16="http://schemas.microsoft.com/office/drawing/2014/main" id="{E6CF8451-7631-2307-2741-671293F61C14}"/>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147837-BD0D-8FD8-2EB9-1A24EE50A5FD}"/>
              </a:ext>
            </a:extLst>
          </p:cNvPr>
          <p:cNvSpPr>
            <a:spLocks noGrp="1"/>
          </p:cNvSpPr>
          <p:nvPr>
            <p:ph type="title"/>
          </p:nvPr>
        </p:nvSpPr>
        <p:spPr>
          <a:xfrm>
            <a:off x="152456" y="168900"/>
            <a:ext cx="3871402" cy="1325563"/>
          </a:xfrm>
        </p:spPr>
        <p:txBody>
          <a:bodyPr/>
          <a:lstStyle/>
          <a:p>
            <a:r>
              <a:rPr lang="en-GB"/>
              <a:t>Success is planning</a:t>
            </a:r>
          </a:p>
        </p:txBody>
      </p:sp>
      <p:pic>
        <p:nvPicPr>
          <p:cNvPr id="4" name="Content Placeholder 7" descr="A picture containing clothing, person, child, cartoon&#10;&#10;Description automatically generated">
            <a:extLst>
              <a:ext uri="{FF2B5EF4-FFF2-40B4-BE49-F238E27FC236}">
                <a16:creationId xmlns:a16="http://schemas.microsoft.com/office/drawing/2014/main" id="{48E3AC33-F512-75F7-77A0-0666E95350A4}"/>
              </a:ext>
            </a:extLst>
          </p:cNvPr>
          <p:cNvPicPr>
            <a:picLocks noChangeAspect="1"/>
          </p:cNvPicPr>
          <p:nvPr/>
        </p:nvPicPr>
        <p:blipFill rotWithShape="1">
          <a:blip r:embed="rId4">
            <a:extLst>
              <a:ext uri="{28A0092B-C50C-407E-A947-70E740481C1C}">
                <a14:useLocalDpi xmlns:a14="http://schemas.microsoft.com/office/drawing/2010/main" val="0"/>
              </a:ext>
            </a:extLst>
          </a:blip>
          <a:srcRect l="81172" t="54604" r="1193"/>
          <a:stretch/>
        </p:blipFill>
        <p:spPr>
          <a:xfrm>
            <a:off x="9794686" y="3386713"/>
            <a:ext cx="2397314" cy="3471287"/>
          </a:xfrm>
          <a:prstGeom prst="rect">
            <a:avLst/>
          </a:prstGeom>
        </p:spPr>
      </p:pic>
      <p:sp>
        <p:nvSpPr>
          <p:cNvPr id="5" name="Rectangle 4">
            <a:extLst>
              <a:ext uri="{FF2B5EF4-FFF2-40B4-BE49-F238E27FC236}">
                <a16:creationId xmlns:a16="http://schemas.microsoft.com/office/drawing/2014/main" id="{C2AA5BC4-95E2-E227-3E8C-D4D95AB1D7F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2FDB61BB-6CA6-B75C-5856-93D6FC174F09}"/>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7" name="Content Placeholder 6">
            <a:extLst>
              <a:ext uri="{FF2B5EF4-FFF2-40B4-BE49-F238E27FC236}">
                <a16:creationId xmlns:a16="http://schemas.microsoft.com/office/drawing/2014/main" id="{C1CE5D35-156B-A6EA-97E7-EAD88AEE1D2E}"/>
              </a:ext>
            </a:extLst>
          </p:cNvPr>
          <p:cNvSpPr>
            <a:spLocks noGrp="1"/>
          </p:cNvSpPr>
          <p:nvPr>
            <p:ph idx="1"/>
          </p:nvPr>
        </p:nvSpPr>
        <p:spPr>
          <a:xfrm>
            <a:off x="838200" y="2722957"/>
            <a:ext cx="10515600" cy="3280420"/>
          </a:xfrm>
        </p:spPr>
        <p:txBody>
          <a:bodyPr vert="horz" lIns="91440" tIns="45720" rIns="91440" bIns="45720" rtlCol="0" anchor="t">
            <a:normAutofit/>
          </a:bodyPr>
          <a:lstStyle/>
          <a:p>
            <a:pPr marL="0" indent="0" algn="ctr">
              <a:buNone/>
            </a:pPr>
            <a:endParaRPr lang="en-GB" sz="1500">
              <a:cs typeface="Calibri"/>
            </a:endParaRPr>
          </a:p>
          <a:p>
            <a:pPr marL="0" indent="0">
              <a:buNone/>
            </a:pPr>
            <a:endParaRPr lang="en-GB">
              <a:cs typeface="Calibri"/>
            </a:endParaRPr>
          </a:p>
        </p:txBody>
      </p:sp>
      <p:sp>
        <p:nvSpPr>
          <p:cNvPr id="3" name="Octagon 2">
            <a:extLst>
              <a:ext uri="{FF2B5EF4-FFF2-40B4-BE49-F238E27FC236}">
                <a16:creationId xmlns:a16="http://schemas.microsoft.com/office/drawing/2014/main" id="{AB26395D-3EA7-D8D2-D118-39A7274D9190}"/>
              </a:ext>
            </a:extLst>
          </p:cNvPr>
          <p:cNvSpPr/>
          <p:nvPr/>
        </p:nvSpPr>
        <p:spPr>
          <a:xfrm>
            <a:off x="1192995" y="2715198"/>
            <a:ext cx="2461053" cy="2224214"/>
          </a:xfrm>
          <a:prstGeom prst="octagon">
            <a:avLst/>
          </a:prstGeom>
          <a:solidFill>
            <a:srgbClr val="EBB5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ctagon 7">
            <a:extLst>
              <a:ext uri="{FF2B5EF4-FFF2-40B4-BE49-F238E27FC236}">
                <a16:creationId xmlns:a16="http://schemas.microsoft.com/office/drawing/2014/main" id="{6134F1C8-2A33-BF7E-8E02-D0EE7FD30113}"/>
              </a:ext>
            </a:extLst>
          </p:cNvPr>
          <p:cNvSpPr/>
          <p:nvPr/>
        </p:nvSpPr>
        <p:spPr>
          <a:xfrm>
            <a:off x="4121849" y="2715198"/>
            <a:ext cx="2481647" cy="2183026"/>
          </a:xfrm>
          <a:prstGeom prst="octagon">
            <a:avLst/>
          </a:prstGeom>
          <a:solidFill>
            <a:srgbClr val="B5EB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ctagon 8">
            <a:extLst>
              <a:ext uri="{FF2B5EF4-FFF2-40B4-BE49-F238E27FC236}">
                <a16:creationId xmlns:a16="http://schemas.microsoft.com/office/drawing/2014/main" id="{C2327CB8-1174-7434-7E10-414114596A9D}"/>
              </a:ext>
            </a:extLst>
          </p:cNvPr>
          <p:cNvSpPr/>
          <p:nvPr/>
        </p:nvSpPr>
        <p:spPr>
          <a:xfrm>
            <a:off x="6842612" y="2722957"/>
            <a:ext cx="2450756" cy="2183026"/>
          </a:xfrm>
          <a:prstGeom prst="octagon">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7B09C9D-DCFA-8928-6A7F-880F6C1B04E0}"/>
              </a:ext>
            </a:extLst>
          </p:cNvPr>
          <p:cNvSpPr txBox="1"/>
          <p:nvPr/>
        </p:nvSpPr>
        <p:spPr>
          <a:xfrm>
            <a:off x="8267657" y="1136495"/>
            <a:ext cx="368714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600">
                <a:latin typeface="Foco"/>
                <a:cs typeface="Calibri"/>
              </a:rPr>
              <a:t>Each school has a different interpretation of the placement journey with some being more specific to the course. Below is a general overview of what the placement journey looks </a:t>
            </a:r>
          </a:p>
          <a:p>
            <a:pPr algn="r"/>
            <a:r>
              <a:rPr lang="en-GB" sz="1600">
                <a:latin typeface="Foco"/>
                <a:cs typeface="Calibri"/>
              </a:rPr>
              <a:t>like and what sorts of things </a:t>
            </a:r>
          </a:p>
          <a:p>
            <a:pPr algn="r"/>
            <a:r>
              <a:rPr lang="en-GB" sz="1600">
                <a:latin typeface="Foco"/>
                <a:cs typeface="Calibri"/>
              </a:rPr>
              <a:t>you should be looking at </a:t>
            </a:r>
          </a:p>
          <a:p>
            <a:pPr algn="r"/>
            <a:r>
              <a:rPr lang="en-GB" sz="1600">
                <a:latin typeface="Foco"/>
                <a:cs typeface="Calibri"/>
              </a:rPr>
              <a:t>to help you along the way </a:t>
            </a:r>
            <a:endParaRPr lang="en-US" sz="1600">
              <a:latin typeface="Foco"/>
              <a:cs typeface="Calibri" panose="020F0502020204030204"/>
            </a:endParaRPr>
          </a:p>
        </p:txBody>
      </p:sp>
      <p:sp>
        <p:nvSpPr>
          <p:cNvPr id="13" name="TextBox 12">
            <a:extLst>
              <a:ext uri="{FF2B5EF4-FFF2-40B4-BE49-F238E27FC236}">
                <a16:creationId xmlns:a16="http://schemas.microsoft.com/office/drawing/2014/main" id="{7E526D04-21E3-68DF-49C5-3D531B87D726}"/>
              </a:ext>
            </a:extLst>
          </p:cNvPr>
          <p:cNvSpPr txBox="1"/>
          <p:nvPr/>
        </p:nvSpPr>
        <p:spPr>
          <a:xfrm>
            <a:off x="1838099" y="2860044"/>
            <a:ext cx="1122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Foco"/>
                <a:cs typeface="Calibri"/>
              </a:rPr>
              <a:t>Year 1</a:t>
            </a:r>
            <a:endParaRPr lang="en-US"/>
          </a:p>
        </p:txBody>
      </p:sp>
      <p:sp>
        <p:nvSpPr>
          <p:cNvPr id="14" name="TextBox 13">
            <a:extLst>
              <a:ext uri="{FF2B5EF4-FFF2-40B4-BE49-F238E27FC236}">
                <a16:creationId xmlns:a16="http://schemas.microsoft.com/office/drawing/2014/main" id="{B485E2BB-0ED8-6629-450C-E8EECA6BE606}"/>
              </a:ext>
            </a:extLst>
          </p:cNvPr>
          <p:cNvSpPr txBox="1"/>
          <p:nvPr/>
        </p:nvSpPr>
        <p:spPr>
          <a:xfrm>
            <a:off x="4540414" y="2908099"/>
            <a:ext cx="16784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Foco"/>
              </a:rPr>
              <a:t>Year 2 Term 1</a:t>
            </a:r>
            <a:endParaRPr lang="en-US">
              <a:cs typeface="Calibri" panose="020F0502020204030204"/>
            </a:endParaRPr>
          </a:p>
        </p:txBody>
      </p:sp>
      <p:sp>
        <p:nvSpPr>
          <p:cNvPr id="15" name="TextBox 14">
            <a:extLst>
              <a:ext uri="{FF2B5EF4-FFF2-40B4-BE49-F238E27FC236}">
                <a16:creationId xmlns:a16="http://schemas.microsoft.com/office/drawing/2014/main" id="{82A9A6C9-898E-F52F-64C0-EDA99A45D33B}"/>
              </a:ext>
            </a:extLst>
          </p:cNvPr>
          <p:cNvSpPr txBox="1"/>
          <p:nvPr/>
        </p:nvSpPr>
        <p:spPr>
          <a:xfrm>
            <a:off x="7273589" y="2919969"/>
            <a:ext cx="15099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Foco"/>
                <a:cs typeface="Calibri"/>
              </a:rPr>
              <a:t>Year 2 Term 2</a:t>
            </a:r>
            <a:endParaRPr lang="en-GB" sz="1600">
              <a:latin typeface="Foco"/>
            </a:endParaRPr>
          </a:p>
        </p:txBody>
      </p:sp>
      <p:sp>
        <p:nvSpPr>
          <p:cNvPr id="16" name="TextBox 15">
            <a:extLst>
              <a:ext uri="{FF2B5EF4-FFF2-40B4-BE49-F238E27FC236}">
                <a16:creationId xmlns:a16="http://schemas.microsoft.com/office/drawing/2014/main" id="{EB31F73E-5472-A731-6217-2FD8B37EC950}"/>
              </a:ext>
            </a:extLst>
          </p:cNvPr>
          <p:cNvSpPr txBox="1"/>
          <p:nvPr/>
        </p:nvSpPr>
        <p:spPr>
          <a:xfrm>
            <a:off x="1629354" y="3315254"/>
            <a:ext cx="197708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Wingdings"/>
              <a:buChar char="Ø"/>
            </a:pPr>
            <a:r>
              <a:rPr lang="en-GB" sz="1200">
                <a:latin typeface="Foco" panose="020B0504050202020203" pitchFamily="34" charset="0"/>
                <a:cs typeface="Calibri"/>
              </a:rPr>
              <a:t>Join a society</a:t>
            </a:r>
            <a:endParaRPr lang="en-GB">
              <a:latin typeface="Foco" panose="020B0504050202020203" pitchFamily="34" charset="0"/>
              <a:cs typeface="Calibri"/>
            </a:endParaRPr>
          </a:p>
          <a:p>
            <a:pPr marL="171450" indent="-171450">
              <a:buFont typeface="Wingdings"/>
              <a:buChar char="Ø"/>
            </a:pPr>
            <a:r>
              <a:rPr lang="en-GB" sz="1200">
                <a:latin typeface="Foco"/>
                <a:cs typeface="Calibri"/>
              </a:rPr>
              <a:t>Volunteer/ get some work experience</a:t>
            </a:r>
          </a:p>
          <a:p>
            <a:pPr marL="171450" indent="-171450">
              <a:buFont typeface="Wingdings"/>
              <a:buChar char="Ø"/>
            </a:pPr>
            <a:r>
              <a:rPr lang="en-GB" sz="1200">
                <a:latin typeface="Foco" panose="020B0504050202020203" pitchFamily="34" charset="0"/>
                <a:cs typeface="Calibri"/>
              </a:rPr>
              <a:t>Look into internships</a:t>
            </a:r>
          </a:p>
          <a:p>
            <a:pPr marL="171450" indent="-171450">
              <a:buFont typeface="Wingdings"/>
              <a:buChar char="Ø"/>
            </a:pPr>
            <a:r>
              <a:rPr lang="en-GB" sz="1200">
                <a:latin typeface="Foco" panose="020B0504050202020203" pitchFamily="34" charset="0"/>
                <a:cs typeface="Calibri"/>
              </a:rPr>
              <a:t>Think about what sector you are interested in</a:t>
            </a:r>
          </a:p>
          <a:p>
            <a:endParaRPr lang="en-GB" sz="1200">
              <a:cs typeface="Calibri"/>
            </a:endParaRPr>
          </a:p>
        </p:txBody>
      </p:sp>
      <p:sp>
        <p:nvSpPr>
          <p:cNvPr id="17" name="TextBox 16">
            <a:extLst>
              <a:ext uri="{FF2B5EF4-FFF2-40B4-BE49-F238E27FC236}">
                <a16:creationId xmlns:a16="http://schemas.microsoft.com/office/drawing/2014/main" id="{0D368306-5FF1-CAC8-0BF6-4351A0F6A132}"/>
              </a:ext>
            </a:extLst>
          </p:cNvPr>
          <p:cNvSpPr txBox="1"/>
          <p:nvPr/>
        </p:nvSpPr>
        <p:spPr>
          <a:xfrm>
            <a:off x="4351956" y="3329611"/>
            <a:ext cx="2151855" cy="1384995"/>
          </a:xfrm>
          <a:prstGeom prst="rect">
            <a:avLst/>
          </a:prstGeom>
          <a:noFill/>
        </p:spPr>
        <p:txBody>
          <a:bodyPr wrap="square" rtlCol="0">
            <a:spAutoFit/>
          </a:bodyPr>
          <a:lstStyle/>
          <a:p>
            <a:pPr marL="171450" indent="-171450">
              <a:buFont typeface="Wingdings" panose="05000000000000000000" pitchFamily="2" charset="2"/>
              <a:buChar char="Ø"/>
            </a:pPr>
            <a:r>
              <a:rPr lang="en-GB" sz="1200">
                <a:latin typeface="Foco" panose="020B0504050202020203" pitchFamily="34" charset="0"/>
              </a:rPr>
              <a:t>Create a CV</a:t>
            </a:r>
          </a:p>
          <a:p>
            <a:pPr marL="171450" indent="-171450">
              <a:buFont typeface="Wingdings" panose="05000000000000000000" pitchFamily="2" charset="2"/>
              <a:buChar char="Ø"/>
            </a:pPr>
            <a:r>
              <a:rPr lang="en-GB" sz="1200">
                <a:latin typeface="Foco" panose="020B0504050202020203" pitchFamily="34" charset="0"/>
              </a:rPr>
              <a:t>Do some mock interviews</a:t>
            </a:r>
          </a:p>
          <a:p>
            <a:pPr marL="171450" indent="-171450">
              <a:buFont typeface="Wingdings" panose="05000000000000000000" pitchFamily="2" charset="2"/>
              <a:buChar char="Ø"/>
            </a:pPr>
            <a:r>
              <a:rPr lang="en-GB" sz="1200">
                <a:latin typeface="Foco" panose="020B0504050202020203" pitchFamily="34" charset="0"/>
              </a:rPr>
              <a:t>Register onto relevant websites like indeed, </a:t>
            </a:r>
            <a:r>
              <a:rPr lang="en-GB" sz="1200" err="1">
                <a:latin typeface="Foco" panose="020B0504050202020203" pitchFamily="34" charset="0"/>
              </a:rPr>
              <a:t>Gradcracker</a:t>
            </a:r>
            <a:r>
              <a:rPr lang="en-GB" sz="1200">
                <a:latin typeface="Foco" panose="020B0504050202020203" pitchFamily="34" charset="0"/>
              </a:rPr>
              <a:t>, </a:t>
            </a:r>
            <a:r>
              <a:rPr lang="en-GB" sz="1200" err="1">
                <a:latin typeface="Foco" panose="020B0504050202020203" pitchFamily="34" charset="0"/>
              </a:rPr>
              <a:t>BrightNetwork</a:t>
            </a:r>
            <a:endParaRPr lang="en-GB" sz="1200">
              <a:latin typeface="Foco" panose="020B0504050202020203" pitchFamily="34" charset="0"/>
            </a:endParaRPr>
          </a:p>
          <a:p>
            <a:pPr marL="171450" indent="-171450">
              <a:buFont typeface="Wingdings" panose="05000000000000000000" pitchFamily="2" charset="2"/>
              <a:buChar char="Ø"/>
            </a:pPr>
            <a:r>
              <a:rPr lang="en-GB" sz="1200">
                <a:latin typeface="Foco" panose="020B0504050202020203" pitchFamily="34" charset="0"/>
              </a:rPr>
              <a:t>Begin to search and apply</a:t>
            </a:r>
          </a:p>
          <a:p>
            <a:pPr marL="171450" indent="-171450">
              <a:buFont typeface="Wingdings" panose="05000000000000000000" pitchFamily="2" charset="2"/>
              <a:buChar char="Ø"/>
            </a:pPr>
            <a:endParaRPr lang="en-GB" sz="1200">
              <a:latin typeface="Foco" panose="020B0504050202020203" pitchFamily="34" charset="0"/>
            </a:endParaRPr>
          </a:p>
        </p:txBody>
      </p:sp>
      <p:sp>
        <p:nvSpPr>
          <p:cNvPr id="18" name="TextBox 17">
            <a:extLst>
              <a:ext uri="{FF2B5EF4-FFF2-40B4-BE49-F238E27FC236}">
                <a16:creationId xmlns:a16="http://schemas.microsoft.com/office/drawing/2014/main" id="{845CD67B-AC96-C52D-1C4B-32B783B3035E}"/>
              </a:ext>
            </a:extLst>
          </p:cNvPr>
          <p:cNvSpPr txBox="1"/>
          <p:nvPr/>
        </p:nvSpPr>
        <p:spPr>
          <a:xfrm>
            <a:off x="7104814" y="3319659"/>
            <a:ext cx="2201662" cy="1015663"/>
          </a:xfrm>
          <a:prstGeom prst="rect">
            <a:avLst/>
          </a:prstGeom>
          <a:noFill/>
        </p:spPr>
        <p:txBody>
          <a:bodyPr wrap="square" rtlCol="0">
            <a:spAutoFit/>
          </a:bodyPr>
          <a:lstStyle/>
          <a:p>
            <a:pPr marL="171450" indent="-171450">
              <a:buFont typeface="Wingdings" panose="05000000000000000000" pitchFamily="2" charset="2"/>
              <a:buChar char="Ø"/>
            </a:pPr>
            <a:r>
              <a:rPr lang="en-GB" sz="1200">
                <a:latin typeface="Foco" panose="020B0504050202020203" pitchFamily="34" charset="0"/>
              </a:rPr>
              <a:t>Key recruitment period for employers </a:t>
            </a:r>
          </a:p>
          <a:p>
            <a:pPr marL="171450" indent="-171450">
              <a:buFont typeface="Wingdings" panose="05000000000000000000" pitchFamily="2" charset="2"/>
              <a:buChar char="Ø"/>
            </a:pPr>
            <a:r>
              <a:rPr lang="en-GB" sz="1200">
                <a:latin typeface="Foco" panose="020B0504050202020203" pitchFamily="34" charset="0"/>
              </a:rPr>
              <a:t> Check in with your placement team if you need help or advise</a:t>
            </a:r>
          </a:p>
        </p:txBody>
      </p:sp>
      <p:sp>
        <p:nvSpPr>
          <p:cNvPr id="20" name="TextBox 19">
            <a:extLst>
              <a:ext uri="{FF2B5EF4-FFF2-40B4-BE49-F238E27FC236}">
                <a16:creationId xmlns:a16="http://schemas.microsoft.com/office/drawing/2014/main" id="{0024AE05-B2D1-6A6C-C9E3-411DECC08A78}"/>
              </a:ext>
            </a:extLst>
          </p:cNvPr>
          <p:cNvSpPr txBox="1"/>
          <p:nvPr/>
        </p:nvSpPr>
        <p:spPr>
          <a:xfrm>
            <a:off x="2714141" y="5172856"/>
            <a:ext cx="2289926" cy="1015663"/>
          </a:xfrm>
          <a:prstGeom prst="rect">
            <a:avLst/>
          </a:prstGeom>
          <a:noFill/>
        </p:spPr>
        <p:txBody>
          <a:bodyPr wrap="square" rtlCol="0">
            <a:spAutoFit/>
          </a:bodyPr>
          <a:lstStyle/>
          <a:p>
            <a:pPr algn="ctr"/>
            <a:r>
              <a:rPr lang="en-GB" sz="1200" i="1">
                <a:solidFill>
                  <a:schemeClr val="accent4">
                    <a:lumMod val="75000"/>
                  </a:schemeClr>
                </a:solidFill>
                <a:latin typeface="Foco" panose="020B0504050202020203" pitchFamily="34" charset="0"/>
              </a:rPr>
              <a:t>Remember to reach out to your placement team throughout the process, they are there to help and have lots of useful  hints and tips, especially if you are stuck!</a:t>
            </a:r>
          </a:p>
        </p:txBody>
      </p:sp>
      <p:sp>
        <p:nvSpPr>
          <p:cNvPr id="22" name="TextBox 21">
            <a:extLst>
              <a:ext uri="{FF2B5EF4-FFF2-40B4-BE49-F238E27FC236}">
                <a16:creationId xmlns:a16="http://schemas.microsoft.com/office/drawing/2014/main" id="{7A822BD0-3AF2-D0C3-8CCA-2CFE23A28120}"/>
              </a:ext>
            </a:extLst>
          </p:cNvPr>
          <p:cNvSpPr txBox="1"/>
          <p:nvPr/>
        </p:nvSpPr>
        <p:spPr>
          <a:xfrm>
            <a:off x="5652248" y="5213859"/>
            <a:ext cx="2144239" cy="830997"/>
          </a:xfrm>
          <a:prstGeom prst="rect">
            <a:avLst/>
          </a:prstGeom>
          <a:noFill/>
        </p:spPr>
        <p:txBody>
          <a:bodyPr wrap="square" rtlCol="0">
            <a:spAutoFit/>
          </a:bodyPr>
          <a:lstStyle/>
          <a:p>
            <a:pPr algn="ctr"/>
            <a:r>
              <a:rPr lang="en-GB" sz="1200" i="1">
                <a:solidFill>
                  <a:schemeClr val="accent4">
                    <a:lumMod val="75000"/>
                  </a:schemeClr>
                </a:solidFill>
                <a:latin typeface="Foco" panose="020B0504050202020203" pitchFamily="34" charset="0"/>
              </a:rPr>
              <a:t>Remember the Careers and employability service run lots of ‘</a:t>
            </a:r>
            <a:r>
              <a:rPr lang="en-GB" sz="1200" i="1">
                <a:solidFill>
                  <a:schemeClr val="accent4">
                    <a:lumMod val="75000"/>
                  </a:schemeClr>
                </a:solidFill>
              </a:rPr>
              <a:t>’</a:t>
            </a:r>
            <a:r>
              <a:rPr lang="en-GB" sz="1200" i="1">
                <a:solidFill>
                  <a:schemeClr val="accent4">
                    <a:lumMod val="75000"/>
                  </a:schemeClr>
                </a:solidFill>
                <a:latin typeface="Foco" panose="020B0504050202020203" pitchFamily="34" charset="0"/>
              </a:rPr>
              <a:t>How To</a:t>
            </a:r>
            <a:r>
              <a:rPr lang="en-GB" sz="1200" i="1">
                <a:solidFill>
                  <a:schemeClr val="accent4">
                    <a:lumMod val="75000"/>
                  </a:schemeClr>
                </a:solidFill>
              </a:rPr>
              <a:t>…’ </a:t>
            </a:r>
            <a:r>
              <a:rPr lang="en-GB" sz="1200" i="1">
                <a:solidFill>
                  <a:schemeClr val="accent4">
                    <a:lumMod val="75000"/>
                  </a:schemeClr>
                </a:solidFill>
                <a:latin typeface="Foco" panose="020B0504050202020203" pitchFamily="34" charset="0"/>
              </a:rPr>
              <a:t>workshops that you can attend</a:t>
            </a:r>
          </a:p>
        </p:txBody>
      </p:sp>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9B4228D0-4C30-5613-3263-9AFCC2FB1E9F}"/>
                  </a:ext>
                </a:extLst>
              </p14:cNvPr>
              <p14:cNvContentPartPr/>
              <p14:nvPr/>
            </p14:nvContentPartPr>
            <p14:xfrm>
              <a:off x="4100622" y="5449145"/>
              <a:ext cx="360" cy="360"/>
            </p14:xfrm>
          </p:contentPart>
        </mc:Choice>
        <mc:Fallback xmlns="">
          <p:pic>
            <p:nvPicPr>
              <p:cNvPr id="24" name="Ink 23">
                <a:extLst>
                  <a:ext uri="{FF2B5EF4-FFF2-40B4-BE49-F238E27FC236}">
                    <a16:creationId xmlns:a16="http://schemas.microsoft.com/office/drawing/2014/main" id="{9B4228D0-4C30-5613-3263-9AFCC2FB1E9F}"/>
                  </a:ext>
                </a:extLst>
              </p:cNvPr>
              <p:cNvPicPr/>
              <p:nvPr/>
            </p:nvPicPr>
            <p:blipFill>
              <a:blip r:embed="rId7"/>
              <a:stretch>
                <a:fillRect/>
              </a:stretch>
            </p:blipFill>
            <p:spPr>
              <a:xfrm>
                <a:off x="4091622" y="5440145"/>
                <a:ext cx="18000" cy="18000"/>
              </a:xfrm>
              <a:prstGeom prst="rect">
                <a:avLst/>
              </a:prstGeom>
            </p:spPr>
          </p:pic>
        </mc:Fallback>
      </mc:AlternateContent>
      <p:pic>
        <p:nvPicPr>
          <p:cNvPr id="21" name="Online Media 20" title="Placement Guide: Introduction to Placements - Slide 7">
            <a:hlinkClick r:id="" action="ppaction://media"/>
            <a:extLst>
              <a:ext uri="{FF2B5EF4-FFF2-40B4-BE49-F238E27FC236}">
                <a16:creationId xmlns:a16="http://schemas.microsoft.com/office/drawing/2014/main" id="{99E501FE-BFAD-0B89-78BD-FB5508392EC1}"/>
              </a:ext>
            </a:extLst>
          </p:cNvPr>
          <p:cNvPicPr>
            <a:picLocks noRot="1" noChangeAspect="1"/>
          </p:cNvPicPr>
          <p:nvPr>
            <a:videoFile r:link="rId1"/>
          </p:nvPr>
        </p:nvPicPr>
        <p:blipFill>
          <a:blip r:embed="rId8"/>
          <a:stretch>
            <a:fillRect/>
          </a:stretch>
        </p:blipFill>
        <p:spPr>
          <a:xfrm>
            <a:off x="2964208" y="233017"/>
            <a:ext cx="4144825" cy="2217531"/>
          </a:xfrm>
          <a:prstGeom prst="rect">
            <a:avLst/>
          </a:prstGeom>
        </p:spPr>
      </p:pic>
    </p:spTree>
    <p:extLst>
      <p:ext uri="{BB962C8B-B14F-4D97-AF65-F5344CB8AC3E}">
        <p14:creationId xmlns:p14="http://schemas.microsoft.com/office/powerpoint/2010/main" val="261896075"/>
      </p:ext>
    </p:extLst>
  </p:cSld>
  <p:clrMapOvr>
    <a:masterClrMapping/>
  </p:clrMapOvr>
  <mc:AlternateContent xmlns:mc="http://schemas.openxmlformats.org/markup-compatibility/2006" xmlns:p14="http://schemas.microsoft.com/office/powerpoint/2010/main">
    <mc:Choice Requires="p14">
      <p:transition spd="slow" p14:dur="2000" advTm="119200"/>
    </mc:Choice>
    <mc:Fallback xmlns="">
      <p:transition spd="slow" advTm="1192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4F8105C7-0967-F1EE-BA21-34A0B32683FC}"/>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8B029DE1-97C4-6B73-B238-4E33AB449B18}"/>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C1D341-C5FE-DA42-7834-79E1014BCAD0}"/>
              </a:ext>
            </a:extLst>
          </p:cNvPr>
          <p:cNvSpPr>
            <a:spLocks noGrp="1"/>
          </p:cNvSpPr>
          <p:nvPr>
            <p:ph type="title"/>
          </p:nvPr>
        </p:nvSpPr>
        <p:spPr/>
        <p:txBody>
          <a:bodyPr/>
          <a:lstStyle/>
          <a:p>
            <a:r>
              <a:rPr lang="en-GB"/>
              <a:t>Why should I do one?</a:t>
            </a:r>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C50E4D46-7E60-3953-54BB-8F8BED946EE5}"/>
              </a:ext>
            </a:extLst>
          </p:cNvPr>
          <p:cNvPicPr>
            <a:picLocks noChangeAspect="1"/>
          </p:cNvPicPr>
          <p:nvPr/>
        </p:nvPicPr>
        <p:blipFill rotWithShape="1">
          <a:blip r:embed="rId4">
            <a:extLst>
              <a:ext uri="{28A0092B-C50C-407E-A947-70E740481C1C}">
                <a14:useLocalDpi xmlns:a14="http://schemas.microsoft.com/office/drawing/2010/main" val="0"/>
              </a:ext>
            </a:extLst>
          </a:blip>
          <a:srcRect l="6039" t="7507" r="66762" b="58633"/>
          <a:stretch/>
        </p:blipFill>
        <p:spPr>
          <a:xfrm>
            <a:off x="9042243" y="4798229"/>
            <a:ext cx="2941413" cy="2059771"/>
          </a:xfrm>
          <a:prstGeom prst="rect">
            <a:avLst/>
          </a:prstGeom>
        </p:spPr>
      </p:pic>
      <p:sp>
        <p:nvSpPr>
          <p:cNvPr id="5" name="Title 1">
            <a:extLst>
              <a:ext uri="{FF2B5EF4-FFF2-40B4-BE49-F238E27FC236}">
                <a16:creationId xmlns:a16="http://schemas.microsoft.com/office/drawing/2014/main" id="{F61DD55D-DA0E-D803-3ECE-D766F4FE6D0C}"/>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D040054B-FF60-F676-EF22-7E3C4C4C2BEC}"/>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6114B15E-65E4-0387-D5CC-42AC323DFEB9}"/>
              </a:ext>
            </a:extLst>
          </p:cNvPr>
          <p:cNvSpPr>
            <a:spLocks noGrp="1"/>
          </p:cNvSpPr>
          <p:nvPr>
            <p:ph idx="1"/>
          </p:nvPr>
        </p:nvSpPr>
        <p:spPr>
          <a:xfrm>
            <a:off x="531224" y="1825625"/>
            <a:ext cx="10822576" cy="4667250"/>
          </a:xfrm>
        </p:spPr>
        <p:txBody>
          <a:bodyPr>
            <a:normAutofit fontScale="55000" lnSpcReduction="20000"/>
          </a:bodyPr>
          <a:lstStyle/>
          <a:p>
            <a:pPr marL="0" indent="0" algn="l" rtl="0" fontAlgn="base">
              <a:buNone/>
            </a:pPr>
            <a:r>
              <a:rPr lang="en-GB" sz="2900" b="1" i="0" u="none" strike="noStrike">
                <a:effectLst/>
                <a:latin typeface="Segoe UI" panose="020B0502040204020203" pitchFamily="34" charset="0"/>
              </a:rPr>
              <a:t>Why should you do professional work experience?</a:t>
            </a:r>
            <a:r>
              <a:rPr lang="en-US" sz="2900" b="0" i="0">
                <a:effectLst/>
                <a:latin typeface="Segoe UI" panose="020B0502040204020203" pitchFamily="34" charset="0"/>
              </a:rPr>
              <a:t>​</a:t>
            </a:r>
          </a:p>
          <a:p>
            <a:pPr marL="0" indent="0" algn="l" rtl="0" fontAlgn="base">
              <a:buNone/>
            </a:pPr>
            <a:endParaRPr lang="en-GB" sz="2900" b="0" i="0">
              <a:effectLst/>
              <a:latin typeface="Segoe UI" panose="020B0502040204020203" pitchFamily="34" charset="0"/>
            </a:endParaRPr>
          </a:p>
          <a:p>
            <a:pPr algn="l" rtl="0" fontAlgn="base"/>
            <a:r>
              <a:rPr lang="en-GB" sz="2900" b="1" i="1" u="none" strike="noStrike">
                <a:effectLst/>
                <a:latin typeface="Foco" panose="020B0504050202020203"/>
              </a:rPr>
              <a:t>To stand out from other students and graduates. </a:t>
            </a:r>
            <a:r>
              <a:rPr lang="en-US" sz="2900" b="0" i="0">
                <a:effectLst/>
                <a:latin typeface="Foco" panose="020B0504050202020203"/>
              </a:rPr>
              <a:t>​</a:t>
            </a:r>
            <a:endParaRPr lang="en-US" sz="2900" b="0" i="0">
              <a:effectLst/>
              <a:latin typeface="Segoe UI" panose="020B0502040204020203" pitchFamily="34" charset="0"/>
            </a:endParaRPr>
          </a:p>
          <a:p>
            <a:pPr marL="0" indent="0" algn="l" rtl="0" fontAlgn="base">
              <a:buNone/>
            </a:pPr>
            <a:endParaRPr lang="en-GB" sz="2900" b="0" i="0">
              <a:effectLst/>
              <a:latin typeface="Segoe UI" panose="020B0502040204020203" pitchFamily="34" charset="0"/>
            </a:endParaRPr>
          </a:p>
          <a:p>
            <a:pPr algn="l" rtl="0" fontAlgn="base"/>
            <a:r>
              <a:rPr lang="en-GB" sz="2900" b="1" i="1" u="none" strike="noStrike">
                <a:effectLst/>
                <a:latin typeface="Foco" panose="020B0504050202020203"/>
              </a:rPr>
              <a:t>To earn money. </a:t>
            </a:r>
            <a:r>
              <a:rPr lang="en-US" sz="2900" b="0" i="0">
                <a:effectLst/>
                <a:latin typeface="Foco" panose="020B0504050202020203"/>
              </a:rPr>
              <a:t>​</a:t>
            </a:r>
            <a:endParaRPr lang="en-US" sz="2900" b="0" i="0">
              <a:effectLst/>
              <a:latin typeface="Segoe UI" panose="020B0502040204020203" pitchFamily="34" charset="0"/>
            </a:endParaRPr>
          </a:p>
          <a:p>
            <a:pPr marL="0" indent="0" algn="l" rtl="0" fontAlgn="base">
              <a:buNone/>
            </a:pPr>
            <a:endParaRPr lang="en-GB" sz="2900" b="0" i="0">
              <a:effectLst/>
              <a:latin typeface="Segoe UI" panose="020B0502040204020203" pitchFamily="34" charset="0"/>
            </a:endParaRPr>
          </a:p>
          <a:p>
            <a:pPr algn="l" rtl="0" fontAlgn="base"/>
            <a:r>
              <a:rPr lang="en-GB" sz="2900" b="1" i="1" u="none" strike="noStrike">
                <a:effectLst/>
                <a:latin typeface="Foco" panose="020B0504050202020203"/>
              </a:rPr>
              <a:t>To prove or improve your employability skills. </a:t>
            </a:r>
            <a:r>
              <a:rPr lang="en-US" sz="2900" b="0" i="0">
                <a:effectLst/>
                <a:latin typeface="Foco" panose="020B0504050202020203"/>
              </a:rPr>
              <a:t>​</a:t>
            </a:r>
            <a:endParaRPr lang="en-US" sz="2900" b="0" i="0">
              <a:effectLst/>
              <a:latin typeface="Segoe UI" panose="020B0502040204020203" pitchFamily="34" charset="0"/>
            </a:endParaRPr>
          </a:p>
          <a:p>
            <a:pPr marL="0" indent="0" algn="l" rtl="0" fontAlgn="base">
              <a:buNone/>
            </a:pPr>
            <a:endParaRPr lang="en-GB" sz="2900" b="0" i="0">
              <a:effectLst/>
              <a:latin typeface="Segoe UI" panose="020B0502040204020203" pitchFamily="34" charset="0"/>
            </a:endParaRPr>
          </a:p>
          <a:p>
            <a:pPr algn="l" rtl="0" fontAlgn="base"/>
            <a:r>
              <a:rPr lang="en-GB" sz="2900" b="1" i="1" u="none" strike="noStrike">
                <a:effectLst/>
                <a:latin typeface="Foco" panose="020B0504050202020203"/>
              </a:rPr>
              <a:t>To get experience in a specific sector for future applications. </a:t>
            </a:r>
            <a:r>
              <a:rPr lang="en-US" sz="2900" b="0" i="0">
                <a:effectLst/>
                <a:latin typeface="Foco" panose="020B0504050202020203"/>
              </a:rPr>
              <a:t>​</a:t>
            </a:r>
            <a:endParaRPr lang="en-US" sz="2900" b="0" i="0">
              <a:effectLst/>
              <a:latin typeface="Segoe UI" panose="020B0502040204020203" pitchFamily="34" charset="0"/>
            </a:endParaRPr>
          </a:p>
          <a:p>
            <a:pPr marL="0" indent="0" algn="l" rtl="0" fontAlgn="base">
              <a:buNone/>
            </a:pPr>
            <a:endParaRPr lang="en-GB" sz="2900" b="0" i="0">
              <a:effectLst/>
              <a:latin typeface="Segoe UI" panose="020B0502040204020203" pitchFamily="34" charset="0"/>
            </a:endParaRPr>
          </a:p>
          <a:p>
            <a:pPr algn="l" rtl="0" fontAlgn="base"/>
            <a:r>
              <a:rPr lang="en-GB" sz="2900" b="1" i="1" u="none" strike="noStrike">
                <a:effectLst/>
                <a:latin typeface="Foco" panose="020B0504050202020203"/>
              </a:rPr>
              <a:t>To network and raise your profile with employers. </a:t>
            </a:r>
            <a:r>
              <a:rPr lang="en-US" sz="2900" b="0" i="0">
                <a:effectLst/>
                <a:latin typeface="Foco" panose="020B0504050202020203"/>
              </a:rPr>
              <a:t>​</a:t>
            </a:r>
            <a:endParaRPr lang="en-US" sz="2900" b="0" i="0">
              <a:effectLst/>
              <a:latin typeface="Segoe UI" panose="020B0502040204020203" pitchFamily="34" charset="0"/>
            </a:endParaRPr>
          </a:p>
          <a:p>
            <a:pPr marL="0" indent="0" algn="l" rtl="0" fontAlgn="base">
              <a:buNone/>
            </a:pPr>
            <a:endParaRPr lang="en-GB" sz="2900" b="0" i="0">
              <a:effectLst/>
              <a:latin typeface="Segoe UI" panose="020B0502040204020203" pitchFamily="34" charset="0"/>
            </a:endParaRPr>
          </a:p>
          <a:p>
            <a:pPr algn="l" rtl="0" fontAlgn="base"/>
            <a:r>
              <a:rPr lang="en-GB" sz="2900" b="1" i="1" u="none" strike="noStrike">
                <a:effectLst/>
                <a:latin typeface="Foco" panose="020B0504050202020203"/>
              </a:rPr>
              <a:t>To develop commercial awareness. </a:t>
            </a:r>
            <a:r>
              <a:rPr lang="en-US" sz="2900" b="0" i="0">
                <a:effectLst/>
                <a:latin typeface="Foco" panose="020B0504050202020203"/>
              </a:rPr>
              <a:t>​</a:t>
            </a:r>
            <a:endParaRPr lang="en-US" sz="2900" b="0" i="0">
              <a:effectLst/>
              <a:latin typeface="Segoe UI" panose="020B0502040204020203" pitchFamily="34" charset="0"/>
            </a:endParaRPr>
          </a:p>
          <a:p>
            <a:pPr marL="0" indent="0" algn="l" rtl="0" fontAlgn="base">
              <a:buNone/>
            </a:pPr>
            <a:endParaRPr lang="en-GB" sz="2900" b="0" i="0">
              <a:effectLst/>
              <a:latin typeface="Segoe UI" panose="020B0502040204020203" pitchFamily="34" charset="0"/>
            </a:endParaRPr>
          </a:p>
          <a:p>
            <a:pPr algn="l" rtl="0" fontAlgn="base"/>
            <a:r>
              <a:rPr lang="en-GB" sz="2900" b="1" i="1" u="none" strike="noStrike">
                <a:effectLst/>
                <a:latin typeface="Foco" panose="020B0504050202020203"/>
              </a:rPr>
              <a:t>To decide whether a career in </a:t>
            </a:r>
            <a:r>
              <a:rPr lang="en-GB" sz="2900" b="0" i="0">
                <a:effectLst/>
                <a:latin typeface="Foco" panose="020B0504050202020203"/>
              </a:rPr>
              <a:t>​</a:t>
            </a:r>
            <a:endParaRPr lang="en-GB" sz="2900" b="0" i="0">
              <a:effectLst/>
              <a:latin typeface="Segoe UI" panose="020B0502040204020203" pitchFamily="34" charset="0"/>
            </a:endParaRPr>
          </a:p>
          <a:p>
            <a:pPr marL="0" indent="0">
              <a:buNone/>
            </a:pPr>
            <a:endParaRPr lang="en-US"/>
          </a:p>
        </p:txBody>
      </p:sp>
      <p:pic>
        <p:nvPicPr>
          <p:cNvPr id="10" name="Online Media 9" title="Placement Guide: Introduction to Placements - Slide 8">
            <a:hlinkClick r:id="" action="ppaction://media"/>
            <a:extLst>
              <a:ext uri="{FF2B5EF4-FFF2-40B4-BE49-F238E27FC236}">
                <a16:creationId xmlns:a16="http://schemas.microsoft.com/office/drawing/2014/main" id="{DA2712B1-58B5-C00D-D656-70B669D910B9}"/>
              </a:ext>
            </a:extLst>
          </p:cNvPr>
          <p:cNvPicPr>
            <a:picLocks noRot="1" noChangeAspect="1"/>
          </p:cNvPicPr>
          <p:nvPr>
            <a:videoFile r:link="rId1"/>
          </p:nvPr>
        </p:nvPicPr>
        <p:blipFill>
          <a:blip r:embed="rId5"/>
          <a:stretch>
            <a:fillRect/>
          </a:stretch>
        </p:blipFill>
        <p:spPr>
          <a:xfrm>
            <a:off x="6210990" y="1823278"/>
            <a:ext cx="5403782" cy="3045792"/>
          </a:xfrm>
          <a:prstGeom prst="rect">
            <a:avLst/>
          </a:prstGeom>
        </p:spPr>
      </p:pic>
    </p:spTree>
    <p:extLst>
      <p:ext uri="{BB962C8B-B14F-4D97-AF65-F5344CB8AC3E}">
        <p14:creationId xmlns:p14="http://schemas.microsoft.com/office/powerpoint/2010/main" val="1914220307"/>
      </p:ext>
    </p:extLst>
  </p:cSld>
  <p:clrMapOvr>
    <a:masterClrMapping/>
  </p:clrMapOvr>
  <mc:AlternateContent xmlns:mc="http://schemas.openxmlformats.org/markup-compatibility/2006" xmlns:p14="http://schemas.microsoft.com/office/powerpoint/2010/main">
    <mc:Choice Requires="p14">
      <p:transition spd="slow" p14:dur="2000" advTm="99748"/>
    </mc:Choice>
    <mc:Fallback xmlns="">
      <p:transition spd="slow" advTm="997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46EEF5EA-F66D-CC51-1C9D-50DF710D9A1B}"/>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8D3AE250-3AAD-9752-3454-5DE07EBCC89C}"/>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A45876-1E07-DB0D-0EAF-AC749611C71A}"/>
              </a:ext>
            </a:extLst>
          </p:cNvPr>
          <p:cNvSpPr>
            <a:spLocks noGrp="1"/>
          </p:cNvSpPr>
          <p:nvPr>
            <p:ph type="title"/>
          </p:nvPr>
        </p:nvSpPr>
        <p:spPr/>
        <p:txBody>
          <a:bodyPr/>
          <a:lstStyle/>
          <a:p>
            <a:r>
              <a:rPr lang="en-GB"/>
              <a:t>The drawbacks</a:t>
            </a:r>
          </a:p>
        </p:txBody>
      </p:sp>
      <p:sp>
        <p:nvSpPr>
          <p:cNvPr id="3" name="Content Placeholder 2">
            <a:extLst>
              <a:ext uri="{FF2B5EF4-FFF2-40B4-BE49-F238E27FC236}">
                <a16:creationId xmlns:a16="http://schemas.microsoft.com/office/drawing/2014/main" id="{50A7952B-1D46-DD72-9534-F5D52A318F6D}"/>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GB" sz="2000" b="0" i="0" u="none" strike="noStrike">
                <a:effectLst/>
                <a:latin typeface="Avenir Next LT Pro"/>
              </a:rPr>
              <a:t>Time taken to apply</a:t>
            </a:r>
            <a:r>
              <a:rPr lang="en-US" sz="2000" b="0" i="0">
                <a:effectLst/>
                <a:latin typeface="Avenir Next LT Pro"/>
              </a:rPr>
              <a:t>​</a:t>
            </a:r>
            <a:endParaRPr lang="en-US" sz="2000" b="0" i="0">
              <a:effectLst/>
              <a:latin typeface="Avenir Next LT Pro"/>
              <a:cs typeface="Arial"/>
            </a:endParaRPr>
          </a:p>
          <a:p>
            <a:pPr fontAlgn="base"/>
            <a:r>
              <a:rPr lang="en-GB" sz="2000" b="0" i="0" u="none" strike="noStrike">
                <a:effectLst/>
                <a:latin typeface="Avenir Next LT Pro"/>
              </a:rPr>
              <a:t>Additional year</a:t>
            </a:r>
            <a:r>
              <a:rPr lang="en-GB" sz="2000">
                <a:latin typeface="Avenir Next LT Pro"/>
              </a:rPr>
              <a:t> – don't forget you could do shorter placements too over the summer </a:t>
            </a:r>
            <a:r>
              <a:rPr lang="en-US" sz="2000" b="0" i="0">
                <a:effectLst/>
                <a:latin typeface="Avenir Next LT Pro"/>
              </a:rPr>
              <a:t>​</a:t>
            </a:r>
          </a:p>
          <a:p>
            <a:pPr algn="l" rtl="0" fontAlgn="base">
              <a:buFont typeface="Arial" panose="020B0604020202020204" pitchFamily="34" charset="0"/>
              <a:buChar char="•"/>
            </a:pPr>
            <a:r>
              <a:rPr lang="en-GB" sz="2000" b="0" i="0" u="none" strike="noStrike">
                <a:effectLst/>
                <a:latin typeface="Avenir Next LT Pro"/>
              </a:rPr>
              <a:t>Leave cohort</a:t>
            </a:r>
            <a:r>
              <a:rPr lang="en-US" sz="2000" b="0" i="0">
                <a:effectLst/>
                <a:latin typeface="Avenir Next LT Pro"/>
              </a:rPr>
              <a:t>​</a:t>
            </a:r>
            <a:endParaRPr lang="en-US" sz="2000" b="0" i="0">
              <a:effectLst/>
              <a:latin typeface="Avenir Next LT Pro"/>
              <a:cs typeface="Arial"/>
            </a:endParaRPr>
          </a:p>
          <a:p>
            <a:pPr algn="l" rtl="0" fontAlgn="base">
              <a:buFont typeface="Arial" panose="020B0604020202020204" pitchFamily="34" charset="0"/>
              <a:buChar char="•"/>
            </a:pPr>
            <a:r>
              <a:rPr lang="en-GB" sz="2000" b="0" i="0" u="none" strike="noStrike">
                <a:effectLst/>
                <a:latin typeface="Avenir Next LT Pro"/>
              </a:rPr>
              <a:t>Cost</a:t>
            </a:r>
            <a:r>
              <a:rPr lang="en-US" sz="2000" b="0" i="0">
                <a:effectLst/>
                <a:latin typeface="Avenir Next LT Pro"/>
              </a:rPr>
              <a:t>​</a:t>
            </a:r>
            <a:endParaRPr lang="en-US" sz="2000" b="0" i="0">
              <a:effectLst/>
              <a:latin typeface="Avenir Next LT Pro"/>
              <a:cs typeface="Arial"/>
            </a:endParaRPr>
          </a:p>
          <a:p>
            <a:pPr algn="l" rtl="0" fontAlgn="base">
              <a:buFont typeface="Arial" panose="020B0604020202020204" pitchFamily="34" charset="0"/>
              <a:buChar char="•"/>
            </a:pPr>
            <a:r>
              <a:rPr lang="en-GB" sz="2000" b="0" i="0" u="none" strike="noStrike">
                <a:effectLst/>
                <a:latin typeface="Avenir Next LT Pro"/>
              </a:rPr>
              <a:t>Location</a:t>
            </a:r>
            <a:r>
              <a:rPr lang="en-US" sz="2000" b="0" i="0">
                <a:effectLst/>
                <a:latin typeface="Avenir Next LT Pro"/>
              </a:rPr>
              <a:t>​</a:t>
            </a:r>
            <a:endParaRPr lang="en-US" sz="2000" b="0" i="0">
              <a:effectLst/>
              <a:latin typeface="Avenir Next LT Pro"/>
              <a:cs typeface="Arial"/>
            </a:endParaRPr>
          </a:p>
          <a:p>
            <a:pPr algn="l" rtl="0" fontAlgn="base">
              <a:buFont typeface="Arial" panose="020B0604020202020204" pitchFamily="34" charset="0"/>
              <a:buChar char="•"/>
            </a:pPr>
            <a:r>
              <a:rPr lang="en-GB" sz="2000" b="0" i="0" u="none" strike="noStrike">
                <a:effectLst/>
                <a:latin typeface="Avenir Next LT Pro"/>
              </a:rPr>
              <a:t>Rejection through process</a:t>
            </a:r>
            <a:r>
              <a:rPr lang="en-US" sz="2000" b="0" i="0">
                <a:effectLst/>
                <a:latin typeface="Avenir Next LT Pro"/>
              </a:rPr>
              <a:t>​</a:t>
            </a:r>
            <a:endParaRPr lang="en-US" sz="2000" b="0" i="0">
              <a:effectLst/>
              <a:latin typeface="Avenir Next LT Pro"/>
              <a:cs typeface="Arial"/>
            </a:endParaRPr>
          </a:p>
          <a:p>
            <a:pPr algn="l" rtl="0" fontAlgn="base">
              <a:buFont typeface="Arial" panose="020B0604020202020204" pitchFamily="34" charset="0"/>
              <a:buChar char="•"/>
            </a:pPr>
            <a:r>
              <a:rPr lang="en-GB" sz="2000" b="0" i="0" u="none" strike="noStrike">
                <a:effectLst/>
                <a:latin typeface="Avenir Next LT Pro"/>
              </a:rPr>
              <a:t>Personal circumstances</a:t>
            </a:r>
            <a:r>
              <a:rPr lang="en-US" sz="2000" b="0" i="0">
                <a:effectLst/>
                <a:latin typeface="Avenir Next LT Pro"/>
              </a:rPr>
              <a:t>​</a:t>
            </a:r>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84EA9A5D-B9B0-36D3-EB9B-A37F13305777}"/>
              </a:ext>
            </a:extLst>
          </p:cNvPr>
          <p:cNvPicPr>
            <a:picLocks noChangeAspect="1"/>
          </p:cNvPicPr>
          <p:nvPr/>
        </p:nvPicPr>
        <p:blipFill rotWithShape="1">
          <a:blip r:embed="rId4">
            <a:extLst>
              <a:ext uri="{28A0092B-C50C-407E-A947-70E740481C1C}">
                <a14:useLocalDpi xmlns:a14="http://schemas.microsoft.com/office/drawing/2010/main" val="0"/>
              </a:ext>
            </a:extLst>
          </a:blip>
          <a:srcRect l="39973" t="5290" r="44016" b="62288"/>
          <a:stretch/>
        </p:blipFill>
        <p:spPr>
          <a:xfrm>
            <a:off x="10034338" y="4549422"/>
            <a:ext cx="1949317" cy="2220298"/>
          </a:xfrm>
          <a:prstGeom prst="rect">
            <a:avLst/>
          </a:prstGeom>
        </p:spPr>
      </p:pic>
      <p:sp>
        <p:nvSpPr>
          <p:cNvPr id="5" name="Rectangle 4">
            <a:extLst>
              <a:ext uri="{FF2B5EF4-FFF2-40B4-BE49-F238E27FC236}">
                <a16:creationId xmlns:a16="http://schemas.microsoft.com/office/drawing/2014/main" id="{6EA1741F-3CC7-842E-D1BF-68AF4BC3AA04}"/>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E153A4A-03F5-EA1D-9DB1-A7810DF2FEDF}"/>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a:ln w="12700">
                  <a:solidFill>
                    <a:srgbClr val="003976"/>
                  </a:solidFill>
                </a:ln>
                <a:solidFill>
                  <a:srgbClr val="003976"/>
                </a:solidFill>
                <a:latin typeface="Foco" panose="020B0504050202020203" pitchFamily="34" charset="0"/>
                <a:cs typeface="Foco" panose="020B0504050202020203" pitchFamily="34" charset="0"/>
              </a:rPr>
            </a:br>
            <a:r>
              <a:rPr lang="en-GB" sz="2400" b="1" spc="5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0" name="Online Media 9" title="Placement Guide: Introduction to Placements - Slide 9">
            <a:hlinkClick r:id="" action="ppaction://media"/>
            <a:extLst>
              <a:ext uri="{FF2B5EF4-FFF2-40B4-BE49-F238E27FC236}">
                <a16:creationId xmlns:a16="http://schemas.microsoft.com/office/drawing/2014/main" id="{5CB0B736-E3B1-4885-48FE-69409267D14A}"/>
              </a:ext>
            </a:extLst>
          </p:cNvPr>
          <p:cNvPicPr>
            <a:picLocks noRot="1" noChangeAspect="1"/>
          </p:cNvPicPr>
          <p:nvPr>
            <a:videoFile r:link="rId1"/>
          </p:nvPr>
        </p:nvPicPr>
        <p:blipFill>
          <a:blip r:embed="rId5"/>
          <a:stretch>
            <a:fillRect/>
          </a:stretch>
        </p:blipFill>
        <p:spPr>
          <a:xfrm>
            <a:off x="4565512" y="2883452"/>
            <a:ext cx="5470043" cy="3134141"/>
          </a:xfrm>
          <a:prstGeom prst="rect">
            <a:avLst/>
          </a:prstGeom>
        </p:spPr>
      </p:pic>
    </p:spTree>
    <p:extLst>
      <p:ext uri="{BB962C8B-B14F-4D97-AF65-F5344CB8AC3E}">
        <p14:creationId xmlns:p14="http://schemas.microsoft.com/office/powerpoint/2010/main" val="2218461452"/>
      </p:ext>
    </p:extLst>
  </p:cSld>
  <p:clrMapOvr>
    <a:masterClrMapping/>
  </p:clrMapOvr>
  <mc:AlternateContent xmlns:mc="http://schemas.openxmlformats.org/markup-compatibility/2006" xmlns:p14="http://schemas.microsoft.com/office/powerpoint/2010/main">
    <mc:Choice Requires="p14">
      <p:transition spd="slow" p14:dur="2000" advTm="186106"/>
    </mc:Choice>
    <mc:Fallback xmlns="">
      <p:transition spd="slow" advTm="18610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554a6e4-5d36-4013-8067-3b001aff3d58">
      <UserInfo>
        <DisplayName>Rani Brook</DisplayName>
        <AccountId>26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6C8215D829C48952A77D9F5EBE93A" ma:contentTypeVersion="5" ma:contentTypeDescription="Create a new document." ma:contentTypeScope="" ma:versionID="8883582c32ef9a260f824826812bab5c">
  <xsd:schema xmlns:xsd="http://www.w3.org/2001/XMLSchema" xmlns:xs="http://www.w3.org/2001/XMLSchema" xmlns:p="http://schemas.microsoft.com/office/2006/metadata/properties" xmlns:ns2="c456bc60-ab65-4e20-a5b2-89e7d76a0857" xmlns:ns3="a554a6e4-5d36-4013-8067-3b001aff3d58" targetNamespace="http://schemas.microsoft.com/office/2006/metadata/properties" ma:root="true" ma:fieldsID="32a9db20b8938b922a1ec1176f4212ed" ns2:_="" ns3:_="">
    <xsd:import namespace="c456bc60-ab65-4e20-a5b2-89e7d76a0857"/>
    <xsd:import namespace="a554a6e4-5d36-4013-8067-3b001aff3d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56bc60-ab65-4e20-a5b2-89e7d76a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54a6e4-5d36-4013-8067-3b001aff3d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F36C3A-6E08-4037-BE63-A4CAFD3E17AF}">
  <ds:schemaRefs>
    <ds:schemaRef ds:uri="http://schemas.microsoft.com/sharepoint/v3/contenttype/forms"/>
  </ds:schemaRefs>
</ds:datastoreItem>
</file>

<file path=customXml/itemProps2.xml><?xml version="1.0" encoding="utf-8"?>
<ds:datastoreItem xmlns:ds="http://schemas.openxmlformats.org/officeDocument/2006/customXml" ds:itemID="{AE829438-EE86-47B9-8948-342EE26931BF}">
  <ds:schemaRefs>
    <ds:schemaRef ds:uri="a554a6e4-5d36-4013-8067-3b001aff3d58"/>
    <ds:schemaRef ds:uri="c456bc60-ab65-4e20-a5b2-89e7d76a08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A8BAF3-5796-42FC-BA90-AF2473C509F1}">
  <ds:schemaRefs>
    <ds:schemaRef ds:uri="a554a6e4-5d36-4013-8067-3b001aff3d58"/>
    <ds:schemaRef ds:uri="c456bc60-ab65-4e20-a5b2-89e7d76a08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PLACEMENT HELP GUIDES</vt:lpstr>
      <vt:lpstr>Introduction to Placements</vt:lpstr>
      <vt:lpstr>Meet your placement teams!</vt:lpstr>
      <vt:lpstr>The Jargon</vt:lpstr>
      <vt:lpstr>Where you can get help</vt:lpstr>
      <vt:lpstr>Hear it from a placement student</vt:lpstr>
      <vt:lpstr>Success is planning</vt:lpstr>
      <vt:lpstr>Why should I do one?</vt:lpstr>
      <vt:lpstr>The drawbacks</vt:lpstr>
      <vt:lpstr>An employer's view</vt:lpstr>
      <vt:lpstr>Your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PLACEMENT HELP GUIDES</dc:title>
  <dc:creator>Andre Morgado Rocha</dc:creator>
  <cp:revision>42</cp:revision>
  <dcterms:created xsi:type="dcterms:W3CDTF">2023-05-25T15:37:15Z</dcterms:created>
  <dcterms:modified xsi:type="dcterms:W3CDTF">2024-06-13T10:50:27Z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0x0101009866C8215D829C48952A77D9F5EBE93A</vt:lpwstr>
  </property>
</Properties>
</file>