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708" r:id="rId5"/>
    <p:sldMasterId id="2147483720" r:id="rId6"/>
    <p:sldMasterId id="2147483732" r:id="rId7"/>
    <p:sldMasterId id="2147483696" r:id="rId8"/>
    <p:sldMasterId id="2147483744" r:id="rId9"/>
  </p:sldMasterIdLst>
  <p:notesMasterIdLst>
    <p:notesMasterId r:id="rId22"/>
  </p:notesMasterIdLst>
  <p:sldIdLst>
    <p:sldId id="257" r:id="rId10"/>
    <p:sldId id="358" r:id="rId11"/>
    <p:sldId id="355" r:id="rId12"/>
    <p:sldId id="356" r:id="rId13"/>
    <p:sldId id="271" r:id="rId14"/>
    <p:sldId id="261" r:id="rId15"/>
    <p:sldId id="263" r:id="rId16"/>
    <p:sldId id="268" r:id="rId17"/>
    <p:sldId id="266" r:id="rId18"/>
    <p:sldId id="262" r:id="rId19"/>
    <p:sldId id="267" r:id="rId20"/>
    <p:sldId id="26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61AC"/>
    <a:srgbClr val="00AEEF"/>
    <a:srgbClr val="8CC63F"/>
    <a:srgbClr val="EBE729"/>
    <a:srgbClr val="E31937"/>
    <a:srgbClr val="F89828"/>
    <a:srgbClr val="EC008C"/>
    <a:srgbClr val="003E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12"/>
    <p:restoredTop sz="94849" autoAdjust="0"/>
  </p:normalViewPr>
  <p:slideViewPr>
    <p:cSldViewPr>
      <p:cViewPr varScale="1">
        <p:scale>
          <a:sx n="108" d="100"/>
          <a:sy n="108" d="100"/>
        </p:scale>
        <p:origin x="1518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052781-BA17-2642-8217-E2031362AB0D}" type="doc">
      <dgm:prSet loTypeId="urn:microsoft.com/office/officeart/2005/8/layout/hList7" loCatId="" qsTypeId="urn:microsoft.com/office/officeart/2005/8/quickstyle/simple1" qsCatId="simple" csTypeId="urn:microsoft.com/office/officeart/2005/8/colors/accent1_2" csCatId="accent1" phldr="1"/>
      <dgm:spPr/>
    </dgm:pt>
    <dgm:pt modelId="{A4D08127-EDB8-EB4F-9751-109B67B126C6}">
      <dgm:prSet phldrT="[Text]"/>
      <dgm:spPr/>
      <dgm:t>
        <a:bodyPr/>
        <a:lstStyle/>
        <a:p>
          <a:r>
            <a:rPr lang="en-GB" dirty="0"/>
            <a:t>Transitions</a:t>
          </a:r>
        </a:p>
        <a:p>
          <a:r>
            <a:rPr lang="en-GB" dirty="0"/>
            <a:t>Starting a Lesson</a:t>
          </a:r>
        </a:p>
        <a:p>
          <a:r>
            <a:rPr lang="en-GB" dirty="0"/>
            <a:t>Ending a Lesson</a:t>
          </a:r>
        </a:p>
        <a:p>
          <a:r>
            <a:rPr lang="en-GB" dirty="0"/>
            <a:t>Handling question &amp; response</a:t>
          </a:r>
        </a:p>
        <a:p>
          <a:r>
            <a:rPr lang="en-GB" dirty="0"/>
            <a:t>Health and safety</a:t>
          </a:r>
        </a:p>
        <a:p>
          <a:r>
            <a:rPr lang="en-GB" dirty="0"/>
            <a:t>Expectations</a:t>
          </a:r>
        </a:p>
        <a:p>
          <a:endParaRPr lang="en-GB" dirty="0"/>
        </a:p>
      </dgm:t>
    </dgm:pt>
    <dgm:pt modelId="{FA049508-BFD6-BD43-889F-CD98F5CA7AA7}" type="parTrans" cxnId="{072922E6-C80D-1240-8D9D-28FB627136D3}">
      <dgm:prSet/>
      <dgm:spPr/>
      <dgm:t>
        <a:bodyPr/>
        <a:lstStyle/>
        <a:p>
          <a:endParaRPr lang="en-GB"/>
        </a:p>
      </dgm:t>
    </dgm:pt>
    <dgm:pt modelId="{92AC7281-CFBD-6A43-AB0E-31C10ADC2773}" type="sibTrans" cxnId="{072922E6-C80D-1240-8D9D-28FB627136D3}">
      <dgm:prSet/>
      <dgm:spPr/>
      <dgm:t>
        <a:bodyPr/>
        <a:lstStyle/>
        <a:p>
          <a:endParaRPr lang="en-GB"/>
        </a:p>
      </dgm:t>
    </dgm:pt>
    <dgm:pt modelId="{6C6A6A4C-29B3-164E-8F52-6E5FBA1F54CB}">
      <dgm:prSet phldrT="[Text]"/>
      <dgm:spPr/>
      <dgm:t>
        <a:bodyPr/>
        <a:lstStyle/>
        <a:p>
          <a:r>
            <a:rPr lang="en-GB" dirty="0"/>
            <a:t>Fostering positive relationships</a:t>
          </a:r>
        </a:p>
        <a:p>
          <a:r>
            <a:rPr lang="en-GB" dirty="0"/>
            <a:t>Using student names</a:t>
          </a:r>
        </a:p>
        <a:p>
          <a:r>
            <a:rPr lang="en-GB" dirty="0"/>
            <a:t>Follow-up</a:t>
          </a:r>
        </a:p>
        <a:p>
          <a:r>
            <a:rPr lang="en-GB" dirty="0"/>
            <a:t>Involving stakeholders</a:t>
          </a:r>
        </a:p>
        <a:p>
          <a:r>
            <a:rPr lang="en-GB" dirty="0"/>
            <a:t>Consistency across all students</a:t>
          </a:r>
        </a:p>
        <a:p>
          <a:r>
            <a:rPr lang="en-GB" dirty="0"/>
            <a:t>Understanding students and their attainment data</a:t>
          </a:r>
        </a:p>
        <a:p>
          <a:r>
            <a:rPr lang="en-GB" dirty="0"/>
            <a:t> </a:t>
          </a:r>
        </a:p>
      </dgm:t>
    </dgm:pt>
    <dgm:pt modelId="{C4431BEA-CAAB-974D-B7B2-E0EB38176289}" type="parTrans" cxnId="{D6BA88E0-5CA5-3C49-B03A-7C663D1A6604}">
      <dgm:prSet/>
      <dgm:spPr/>
      <dgm:t>
        <a:bodyPr/>
        <a:lstStyle/>
        <a:p>
          <a:endParaRPr lang="en-GB"/>
        </a:p>
      </dgm:t>
    </dgm:pt>
    <dgm:pt modelId="{F3007422-1839-CC4F-8A69-CA7704AC9E38}" type="sibTrans" cxnId="{D6BA88E0-5CA5-3C49-B03A-7C663D1A6604}">
      <dgm:prSet/>
      <dgm:spPr/>
      <dgm:t>
        <a:bodyPr/>
        <a:lstStyle/>
        <a:p>
          <a:endParaRPr lang="en-GB"/>
        </a:p>
      </dgm:t>
    </dgm:pt>
    <dgm:pt modelId="{8C7493CC-0EF8-C54B-92C5-8F721AE2C36F}">
      <dgm:prSet phldrT="[Text]"/>
      <dgm:spPr/>
      <dgm:t>
        <a:bodyPr/>
        <a:lstStyle/>
        <a:p>
          <a:r>
            <a:rPr lang="en-GB" dirty="0"/>
            <a:t>Handling misbehaviour</a:t>
          </a:r>
        </a:p>
        <a:p>
          <a:r>
            <a:rPr lang="en-GB" dirty="0"/>
            <a:t>De-escalation strategies</a:t>
          </a:r>
        </a:p>
        <a:p>
          <a:r>
            <a:rPr lang="en-GB" dirty="0"/>
            <a:t>Positive reinforcement </a:t>
          </a:r>
        </a:p>
        <a:p>
          <a:r>
            <a:rPr lang="en-GB" dirty="0"/>
            <a:t>Sanction and reward policies</a:t>
          </a:r>
        </a:p>
        <a:p>
          <a:r>
            <a:rPr lang="en-GB" dirty="0"/>
            <a:t>Respectful and proportionate discipline</a:t>
          </a:r>
        </a:p>
        <a:p>
          <a:r>
            <a:rPr lang="en-GB" dirty="0"/>
            <a:t>Effective motivational strategies</a:t>
          </a:r>
        </a:p>
        <a:p>
          <a:endParaRPr lang="en-GB" dirty="0"/>
        </a:p>
      </dgm:t>
    </dgm:pt>
    <dgm:pt modelId="{663DDE4D-48F5-D540-A132-C5DA2D3C08A7}" type="parTrans" cxnId="{ADF740B2-4172-AB4D-84DB-E5F0B71D1D45}">
      <dgm:prSet/>
      <dgm:spPr/>
      <dgm:t>
        <a:bodyPr/>
        <a:lstStyle/>
        <a:p>
          <a:endParaRPr lang="en-GB"/>
        </a:p>
      </dgm:t>
    </dgm:pt>
    <dgm:pt modelId="{EB29934C-378E-6140-BBEA-0C40A9969865}" type="sibTrans" cxnId="{ADF740B2-4172-AB4D-84DB-E5F0B71D1D45}">
      <dgm:prSet/>
      <dgm:spPr/>
      <dgm:t>
        <a:bodyPr/>
        <a:lstStyle/>
        <a:p>
          <a:endParaRPr lang="en-GB"/>
        </a:p>
      </dgm:t>
    </dgm:pt>
    <dgm:pt modelId="{1F6977E8-0C85-034C-9E6D-560CE426632B}" type="pres">
      <dgm:prSet presAssocID="{88052781-BA17-2642-8217-E2031362AB0D}" presName="Name0" presStyleCnt="0">
        <dgm:presLayoutVars>
          <dgm:dir/>
          <dgm:resizeHandles val="exact"/>
        </dgm:presLayoutVars>
      </dgm:prSet>
      <dgm:spPr/>
    </dgm:pt>
    <dgm:pt modelId="{65E8D01B-C4E8-E245-B2DB-4B8455449FC9}" type="pres">
      <dgm:prSet presAssocID="{88052781-BA17-2642-8217-E2031362AB0D}" presName="fgShape" presStyleLbl="fgShp" presStyleIdx="0" presStyleCnt="1"/>
      <dgm:spPr/>
    </dgm:pt>
    <dgm:pt modelId="{8E12BC6D-4414-2F4F-AF9B-9D4E024D6ED5}" type="pres">
      <dgm:prSet presAssocID="{88052781-BA17-2642-8217-E2031362AB0D}" presName="linComp" presStyleCnt="0"/>
      <dgm:spPr/>
    </dgm:pt>
    <dgm:pt modelId="{0DA71F73-78E6-0248-BB7B-0B9B4BC629CE}" type="pres">
      <dgm:prSet presAssocID="{A4D08127-EDB8-EB4F-9751-109B67B126C6}" presName="compNode" presStyleCnt="0"/>
      <dgm:spPr/>
    </dgm:pt>
    <dgm:pt modelId="{2ADD0D6B-C233-3542-ABB5-EFAA35BF1B35}" type="pres">
      <dgm:prSet presAssocID="{A4D08127-EDB8-EB4F-9751-109B67B126C6}" presName="bkgdShape" presStyleLbl="node1" presStyleIdx="0" presStyleCnt="3" custLinFactNeighborX="1761"/>
      <dgm:spPr/>
    </dgm:pt>
    <dgm:pt modelId="{8752FB70-46A7-0D46-B67C-A561B63DDCC1}" type="pres">
      <dgm:prSet presAssocID="{A4D08127-EDB8-EB4F-9751-109B67B126C6}" presName="nodeTx" presStyleLbl="node1" presStyleIdx="0" presStyleCnt="3">
        <dgm:presLayoutVars>
          <dgm:bulletEnabled val="1"/>
        </dgm:presLayoutVars>
      </dgm:prSet>
      <dgm:spPr/>
    </dgm:pt>
    <dgm:pt modelId="{CF4002B3-BB42-C342-917C-1F0274CA50C2}" type="pres">
      <dgm:prSet presAssocID="{A4D08127-EDB8-EB4F-9751-109B67B126C6}" presName="invisiNode" presStyleLbl="node1" presStyleIdx="0" presStyleCnt="3"/>
      <dgm:spPr/>
    </dgm:pt>
    <dgm:pt modelId="{15C0FB9C-FC1B-EF43-AD7A-3D86A8B94845}" type="pres">
      <dgm:prSet presAssocID="{A4D08127-EDB8-EB4F-9751-109B67B126C6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6000" r="-46000"/>
          </a:stretch>
        </a:blipFill>
      </dgm:spPr>
    </dgm:pt>
    <dgm:pt modelId="{69666F69-A8B9-2444-B4A3-6756E65D8B22}" type="pres">
      <dgm:prSet presAssocID="{92AC7281-CFBD-6A43-AB0E-31C10ADC2773}" presName="sibTrans" presStyleLbl="sibTrans2D1" presStyleIdx="0" presStyleCnt="0"/>
      <dgm:spPr/>
    </dgm:pt>
    <dgm:pt modelId="{CEB69ABA-2511-9449-83B1-59DCA1F79B92}" type="pres">
      <dgm:prSet presAssocID="{6C6A6A4C-29B3-164E-8F52-6E5FBA1F54CB}" presName="compNode" presStyleCnt="0"/>
      <dgm:spPr/>
    </dgm:pt>
    <dgm:pt modelId="{D57590F4-02A3-E246-AC08-02196492E683}" type="pres">
      <dgm:prSet presAssocID="{6C6A6A4C-29B3-164E-8F52-6E5FBA1F54CB}" presName="bkgdShape" presStyleLbl="node1" presStyleIdx="1" presStyleCnt="3"/>
      <dgm:spPr/>
    </dgm:pt>
    <dgm:pt modelId="{58112B35-ABDE-904B-903A-1D2E0B974594}" type="pres">
      <dgm:prSet presAssocID="{6C6A6A4C-29B3-164E-8F52-6E5FBA1F54CB}" presName="nodeTx" presStyleLbl="node1" presStyleIdx="1" presStyleCnt="3">
        <dgm:presLayoutVars>
          <dgm:bulletEnabled val="1"/>
        </dgm:presLayoutVars>
      </dgm:prSet>
      <dgm:spPr/>
    </dgm:pt>
    <dgm:pt modelId="{C2C36C52-D624-1142-A9E8-A2283F9F7732}" type="pres">
      <dgm:prSet presAssocID="{6C6A6A4C-29B3-164E-8F52-6E5FBA1F54CB}" presName="invisiNode" presStyleLbl="node1" presStyleIdx="1" presStyleCnt="3"/>
      <dgm:spPr/>
    </dgm:pt>
    <dgm:pt modelId="{0E12E7A8-4297-1C4B-AE14-81730C3E609F}" type="pres">
      <dgm:prSet presAssocID="{6C6A6A4C-29B3-164E-8F52-6E5FBA1F54CB}" presName="imagNod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3000" r="-53000"/>
          </a:stretch>
        </a:blipFill>
      </dgm:spPr>
    </dgm:pt>
    <dgm:pt modelId="{6ACD7769-B52E-2045-AF14-C95CF1DDDD82}" type="pres">
      <dgm:prSet presAssocID="{F3007422-1839-CC4F-8A69-CA7704AC9E38}" presName="sibTrans" presStyleLbl="sibTrans2D1" presStyleIdx="0" presStyleCnt="0"/>
      <dgm:spPr/>
    </dgm:pt>
    <dgm:pt modelId="{506726C8-987F-1C44-8BFB-B0603697B825}" type="pres">
      <dgm:prSet presAssocID="{8C7493CC-0EF8-C54B-92C5-8F721AE2C36F}" presName="compNode" presStyleCnt="0"/>
      <dgm:spPr/>
    </dgm:pt>
    <dgm:pt modelId="{415D800D-38BE-E048-81AB-C113FECA65AB}" type="pres">
      <dgm:prSet presAssocID="{8C7493CC-0EF8-C54B-92C5-8F721AE2C36F}" presName="bkgdShape" presStyleLbl="node1" presStyleIdx="2" presStyleCnt="3"/>
      <dgm:spPr/>
    </dgm:pt>
    <dgm:pt modelId="{33739EB0-CEF5-2546-AB5B-895330357812}" type="pres">
      <dgm:prSet presAssocID="{8C7493CC-0EF8-C54B-92C5-8F721AE2C36F}" presName="nodeTx" presStyleLbl="node1" presStyleIdx="2" presStyleCnt="3">
        <dgm:presLayoutVars>
          <dgm:bulletEnabled val="1"/>
        </dgm:presLayoutVars>
      </dgm:prSet>
      <dgm:spPr/>
    </dgm:pt>
    <dgm:pt modelId="{E20AEFEA-275B-114B-BFFB-528C6F50F11F}" type="pres">
      <dgm:prSet presAssocID="{8C7493CC-0EF8-C54B-92C5-8F721AE2C36F}" presName="invisiNode" presStyleLbl="node1" presStyleIdx="2" presStyleCnt="3"/>
      <dgm:spPr/>
    </dgm:pt>
    <dgm:pt modelId="{E0F22499-BB0D-4746-B0CB-50A5F5F44774}" type="pres">
      <dgm:prSet presAssocID="{8C7493CC-0EF8-C54B-92C5-8F721AE2C36F}" presName="imagNod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6000" r="-36000"/>
          </a:stretch>
        </a:blipFill>
      </dgm:spPr>
    </dgm:pt>
  </dgm:ptLst>
  <dgm:cxnLst>
    <dgm:cxn modelId="{5232951E-60E5-2841-9F21-FF8DFFB6E1E0}" type="presOf" srcId="{8C7493CC-0EF8-C54B-92C5-8F721AE2C36F}" destId="{415D800D-38BE-E048-81AB-C113FECA65AB}" srcOrd="0" destOrd="0" presId="urn:microsoft.com/office/officeart/2005/8/layout/hList7"/>
    <dgm:cxn modelId="{94A04335-525A-2348-B3D6-E0BF15E00938}" type="presOf" srcId="{92AC7281-CFBD-6A43-AB0E-31C10ADC2773}" destId="{69666F69-A8B9-2444-B4A3-6756E65D8B22}" srcOrd="0" destOrd="0" presId="urn:microsoft.com/office/officeart/2005/8/layout/hList7"/>
    <dgm:cxn modelId="{16A1C63A-A0E3-7246-A636-DFC71A585857}" type="presOf" srcId="{A4D08127-EDB8-EB4F-9751-109B67B126C6}" destId="{2ADD0D6B-C233-3542-ABB5-EFAA35BF1B35}" srcOrd="0" destOrd="0" presId="urn:microsoft.com/office/officeart/2005/8/layout/hList7"/>
    <dgm:cxn modelId="{FF3E875E-0D17-2843-B647-54A5CA456BEA}" type="presOf" srcId="{8C7493CC-0EF8-C54B-92C5-8F721AE2C36F}" destId="{33739EB0-CEF5-2546-AB5B-895330357812}" srcOrd="1" destOrd="0" presId="urn:microsoft.com/office/officeart/2005/8/layout/hList7"/>
    <dgm:cxn modelId="{E3852A4A-CAD3-C640-A39B-C1C1EDC3E3A5}" type="presOf" srcId="{6C6A6A4C-29B3-164E-8F52-6E5FBA1F54CB}" destId="{D57590F4-02A3-E246-AC08-02196492E683}" srcOrd="0" destOrd="0" presId="urn:microsoft.com/office/officeart/2005/8/layout/hList7"/>
    <dgm:cxn modelId="{C6AF7A6F-ADF9-B949-8842-DD7E26BE7EE9}" type="presOf" srcId="{A4D08127-EDB8-EB4F-9751-109B67B126C6}" destId="{8752FB70-46A7-0D46-B67C-A561B63DDCC1}" srcOrd="1" destOrd="0" presId="urn:microsoft.com/office/officeart/2005/8/layout/hList7"/>
    <dgm:cxn modelId="{1E2A906F-6880-AC49-A0C3-C57310CB809F}" type="presOf" srcId="{6C6A6A4C-29B3-164E-8F52-6E5FBA1F54CB}" destId="{58112B35-ABDE-904B-903A-1D2E0B974594}" srcOrd="1" destOrd="0" presId="urn:microsoft.com/office/officeart/2005/8/layout/hList7"/>
    <dgm:cxn modelId="{890CFA92-9AE5-E14F-8E33-7F5ED897F6D1}" type="presOf" srcId="{88052781-BA17-2642-8217-E2031362AB0D}" destId="{1F6977E8-0C85-034C-9E6D-560CE426632B}" srcOrd="0" destOrd="0" presId="urn:microsoft.com/office/officeart/2005/8/layout/hList7"/>
    <dgm:cxn modelId="{ADF740B2-4172-AB4D-84DB-E5F0B71D1D45}" srcId="{88052781-BA17-2642-8217-E2031362AB0D}" destId="{8C7493CC-0EF8-C54B-92C5-8F721AE2C36F}" srcOrd="2" destOrd="0" parTransId="{663DDE4D-48F5-D540-A132-C5DA2D3C08A7}" sibTransId="{EB29934C-378E-6140-BBEA-0C40A9969865}"/>
    <dgm:cxn modelId="{D6BA88E0-5CA5-3C49-B03A-7C663D1A6604}" srcId="{88052781-BA17-2642-8217-E2031362AB0D}" destId="{6C6A6A4C-29B3-164E-8F52-6E5FBA1F54CB}" srcOrd="1" destOrd="0" parTransId="{C4431BEA-CAAB-974D-B7B2-E0EB38176289}" sibTransId="{F3007422-1839-CC4F-8A69-CA7704AC9E38}"/>
    <dgm:cxn modelId="{072922E6-C80D-1240-8D9D-28FB627136D3}" srcId="{88052781-BA17-2642-8217-E2031362AB0D}" destId="{A4D08127-EDB8-EB4F-9751-109B67B126C6}" srcOrd="0" destOrd="0" parTransId="{FA049508-BFD6-BD43-889F-CD98F5CA7AA7}" sibTransId="{92AC7281-CFBD-6A43-AB0E-31C10ADC2773}"/>
    <dgm:cxn modelId="{1FDC7BED-4641-464B-84CB-516C2C063097}" type="presOf" srcId="{F3007422-1839-CC4F-8A69-CA7704AC9E38}" destId="{6ACD7769-B52E-2045-AF14-C95CF1DDDD82}" srcOrd="0" destOrd="0" presId="urn:microsoft.com/office/officeart/2005/8/layout/hList7"/>
    <dgm:cxn modelId="{728F7893-94B0-C844-80DF-47D0FC3F22C1}" type="presParOf" srcId="{1F6977E8-0C85-034C-9E6D-560CE426632B}" destId="{65E8D01B-C4E8-E245-B2DB-4B8455449FC9}" srcOrd="0" destOrd="0" presId="urn:microsoft.com/office/officeart/2005/8/layout/hList7"/>
    <dgm:cxn modelId="{8F259C81-B83E-FD48-9D3E-CC29B9956B2A}" type="presParOf" srcId="{1F6977E8-0C85-034C-9E6D-560CE426632B}" destId="{8E12BC6D-4414-2F4F-AF9B-9D4E024D6ED5}" srcOrd="1" destOrd="0" presId="urn:microsoft.com/office/officeart/2005/8/layout/hList7"/>
    <dgm:cxn modelId="{74864919-0B54-2E47-AE1E-AFC390EC66E3}" type="presParOf" srcId="{8E12BC6D-4414-2F4F-AF9B-9D4E024D6ED5}" destId="{0DA71F73-78E6-0248-BB7B-0B9B4BC629CE}" srcOrd="0" destOrd="0" presId="urn:microsoft.com/office/officeart/2005/8/layout/hList7"/>
    <dgm:cxn modelId="{B21272BE-9EC4-374E-BBC9-63571B2AAB45}" type="presParOf" srcId="{0DA71F73-78E6-0248-BB7B-0B9B4BC629CE}" destId="{2ADD0D6B-C233-3542-ABB5-EFAA35BF1B35}" srcOrd="0" destOrd="0" presId="urn:microsoft.com/office/officeart/2005/8/layout/hList7"/>
    <dgm:cxn modelId="{ED5EFB79-C3D4-1E43-A500-F0BF034A2867}" type="presParOf" srcId="{0DA71F73-78E6-0248-BB7B-0B9B4BC629CE}" destId="{8752FB70-46A7-0D46-B67C-A561B63DDCC1}" srcOrd="1" destOrd="0" presId="urn:microsoft.com/office/officeart/2005/8/layout/hList7"/>
    <dgm:cxn modelId="{34398946-F4E9-F64D-AF95-E40DD404A794}" type="presParOf" srcId="{0DA71F73-78E6-0248-BB7B-0B9B4BC629CE}" destId="{CF4002B3-BB42-C342-917C-1F0274CA50C2}" srcOrd="2" destOrd="0" presId="urn:microsoft.com/office/officeart/2005/8/layout/hList7"/>
    <dgm:cxn modelId="{E75A3D25-13D5-464A-9E2B-E3731C8B1331}" type="presParOf" srcId="{0DA71F73-78E6-0248-BB7B-0B9B4BC629CE}" destId="{15C0FB9C-FC1B-EF43-AD7A-3D86A8B94845}" srcOrd="3" destOrd="0" presId="urn:microsoft.com/office/officeart/2005/8/layout/hList7"/>
    <dgm:cxn modelId="{78970D6B-4F4F-C943-B433-F108EED5F0FA}" type="presParOf" srcId="{8E12BC6D-4414-2F4F-AF9B-9D4E024D6ED5}" destId="{69666F69-A8B9-2444-B4A3-6756E65D8B22}" srcOrd="1" destOrd="0" presId="urn:microsoft.com/office/officeart/2005/8/layout/hList7"/>
    <dgm:cxn modelId="{70FE2C73-0911-A84E-9912-4E4460DBEAFC}" type="presParOf" srcId="{8E12BC6D-4414-2F4F-AF9B-9D4E024D6ED5}" destId="{CEB69ABA-2511-9449-83B1-59DCA1F79B92}" srcOrd="2" destOrd="0" presId="urn:microsoft.com/office/officeart/2005/8/layout/hList7"/>
    <dgm:cxn modelId="{55E4C226-AD11-8145-977C-077596318ACE}" type="presParOf" srcId="{CEB69ABA-2511-9449-83B1-59DCA1F79B92}" destId="{D57590F4-02A3-E246-AC08-02196492E683}" srcOrd="0" destOrd="0" presId="urn:microsoft.com/office/officeart/2005/8/layout/hList7"/>
    <dgm:cxn modelId="{67481C98-CEC1-8446-938A-2D8C8C7C1F97}" type="presParOf" srcId="{CEB69ABA-2511-9449-83B1-59DCA1F79B92}" destId="{58112B35-ABDE-904B-903A-1D2E0B974594}" srcOrd="1" destOrd="0" presId="urn:microsoft.com/office/officeart/2005/8/layout/hList7"/>
    <dgm:cxn modelId="{6347495E-5EA5-174A-B4D0-3B0E6D69D98C}" type="presParOf" srcId="{CEB69ABA-2511-9449-83B1-59DCA1F79B92}" destId="{C2C36C52-D624-1142-A9E8-A2283F9F7732}" srcOrd="2" destOrd="0" presId="urn:microsoft.com/office/officeart/2005/8/layout/hList7"/>
    <dgm:cxn modelId="{A54B8EFA-BD7D-B042-95F2-78FDFFB204A9}" type="presParOf" srcId="{CEB69ABA-2511-9449-83B1-59DCA1F79B92}" destId="{0E12E7A8-4297-1C4B-AE14-81730C3E609F}" srcOrd="3" destOrd="0" presId="urn:microsoft.com/office/officeart/2005/8/layout/hList7"/>
    <dgm:cxn modelId="{65A16147-DD26-4442-865F-B96932A9EB9E}" type="presParOf" srcId="{8E12BC6D-4414-2F4F-AF9B-9D4E024D6ED5}" destId="{6ACD7769-B52E-2045-AF14-C95CF1DDDD82}" srcOrd="3" destOrd="0" presId="urn:microsoft.com/office/officeart/2005/8/layout/hList7"/>
    <dgm:cxn modelId="{31E0B67C-D49D-FB49-8E4B-2DBC4D2229FA}" type="presParOf" srcId="{8E12BC6D-4414-2F4F-AF9B-9D4E024D6ED5}" destId="{506726C8-987F-1C44-8BFB-B0603697B825}" srcOrd="4" destOrd="0" presId="urn:microsoft.com/office/officeart/2005/8/layout/hList7"/>
    <dgm:cxn modelId="{6B5791F5-11FB-CF4A-832D-232849CE9148}" type="presParOf" srcId="{506726C8-987F-1C44-8BFB-B0603697B825}" destId="{415D800D-38BE-E048-81AB-C113FECA65AB}" srcOrd="0" destOrd="0" presId="urn:microsoft.com/office/officeart/2005/8/layout/hList7"/>
    <dgm:cxn modelId="{90FC832F-D8CE-8640-B60D-7395C945B51B}" type="presParOf" srcId="{506726C8-987F-1C44-8BFB-B0603697B825}" destId="{33739EB0-CEF5-2546-AB5B-895330357812}" srcOrd="1" destOrd="0" presId="urn:microsoft.com/office/officeart/2005/8/layout/hList7"/>
    <dgm:cxn modelId="{9E35381B-E272-C34F-B750-0CEA8EA6E4FB}" type="presParOf" srcId="{506726C8-987F-1C44-8BFB-B0603697B825}" destId="{E20AEFEA-275B-114B-BFFB-528C6F50F11F}" srcOrd="2" destOrd="0" presId="urn:microsoft.com/office/officeart/2005/8/layout/hList7"/>
    <dgm:cxn modelId="{6D2A59EB-9291-4345-9B00-93B9EA4594F7}" type="presParOf" srcId="{506726C8-987F-1C44-8BFB-B0603697B825}" destId="{E0F22499-BB0D-4746-B0CB-50A5F5F44774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4FD895F-943F-3149-A36F-AD5F8AC50955}" type="doc">
      <dgm:prSet loTypeId="urn:microsoft.com/office/officeart/2005/8/layout/chart3" loCatId="" qsTypeId="urn:microsoft.com/office/officeart/2005/8/quickstyle/simple2" qsCatId="simple" csTypeId="urn:microsoft.com/office/officeart/2005/8/colors/colorful1" csCatId="colorful" phldr="1"/>
      <dgm:spPr/>
    </dgm:pt>
    <dgm:pt modelId="{34E67982-2039-3045-8DA6-424EFA5D6976}">
      <dgm:prSet phldrT="[Text]"/>
      <dgm:spPr>
        <a:solidFill>
          <a:srgbClr val="7030A0"/>
        </a:solidFill>
      </dgm:spPr>
      <dgm:t>
        <a:bodyPr/>
        <a:lstStyle/>
        <a:p>
          <a:r>
            <a:rPr lang="en-GB" dirty="0"/>
            <a:t>Retrieval practice</a:t>
          </a:r>
        </a:p>
      </dgm:t>
    </dgm:pt>
    <dgm:pt modelId="{F4D92C88-C5A6-DE4A-82B4-3FF4F1E3D24C}" type="parTrans" cxnId="{17A86A56-1A0E-A149-81B0-94C6A2C0E470}">
      <dgm:prSet/>
      <dgm:spPr/>
      <dgm:t>
        <a:bodyPr/>
        <a:lstStyle/>
        <a:p>
          <a:endParaRPr lang="en-GB"/>
        </a:p>
      </dgm:t>
    </dgm:pt>
    <dgm:pt modelId="{9BEE5EAA-1D30-D741-96A2-E62F31C03F67}" type="sibTrans" cxnId="{17A86A56-1A0E-A149-81B0-94C6A2C0E470}">
      <dgm:prSet/>
      <dgm:spPr/>
      <dgm:t>
        <a:bodyPr/>
        <a:lstStyle/>
        <a:p>
          <a:endParaRPr lang="en-GB"/>
        </a:p>
      </dgm:t>
    </dgm:pt>
    <dgm:pt modelId="{1ABE1FF9-D6AD-DA4C-A511-32D36BE95331}">
      <dgm:prSet phldrT="[Text]"/>
      <dgm:spPr/>
      <dgm:t>
        <a:bodyPr/>
        <a:lstStyle/>
        <a:p>
          <a:r>
            <a:rPr lang="en-GB" dirty="0"/>
            <a:t>Spaced practice</a:t>
          </a:r>
        </a:p>
      </dgm:t>
    </dgm:pt>
    <dgm:pt modelId="{8746A4AB-61B7-5A4B-A596-889074D8BEC3}" type="parTrans" cxnId="{69BF5D40-0885-3244-B23E-5557243C8B96}">
      <dgm:prSet/>
      <dgm:spPr/>
      <dgm:t>
        <a:bodyPr/>
        <a:lstStyle/>
        <a:p>
          <a:endParaRPr lang="en-GB"/>
        </a:p>
      </dgm:t>
    </dgm:pt>
    <dgm:pt modelId="{AF0D438D-BDAC-834F-9F02-F7F0F7EC405D}" type="sibTrans" cxnId="{69BF5D40-0885-3244-B23E-5557243C8B96}">
      <dgm:prSet/>
      <dgm:spPr/>
      <dgm:t>
        <a:bodyPr/>
        <a:lstStyle/>
        <a:p>
          <a:endParaRPr lang="en-GB"/>
        </a:p>
      </dgm:t>
    </dgm:pt>
    <dgm:pt modelId="{A6F652EA-5CC8-2B48-B1A2-05230B56C7F0}">
      <dgm:prSet phldrT="[Text]"/>
      <dgm:spPr/>
      <dgm:t>
        <a:bodyPr/>
        <a:lstStyle/>
        <a:p>
          <a:r>
            <a:rPr lang="en-GB" dirty="0"/>
            <a:t>Dual Coding</a:t>
          </a:r>
        </a:p>
      </dgm:t>
    </dgm:pt>
    <dgm:pt modelId="{0D8768D5-3525-3E4B-9CB4-A8351379EF8B}" type="parTrans" cxnId="{ADB7BA5A-432C-0040-983F-890DB6D561FD}">
      <dgm:prSet/>
      <dgm:spPr/>
      <dgm:t>
        <a:bodyPr/>
        <a:lstStyle/>
        <a:p>
          <a:endParaRPr lang="en-GB"/>
        </a:p>
      </dgm:t>
    </dgm:pt>
    <dgm:pt modelId="{369739BA-BE37-434C-ABC5-236E3F92540A}" type="sibTrans" cxnId="{ADB7BA5A-432C-0040-983F-890DB6D561FD}">
      <dgm:prSet/>
      <dgm:spPr/>
      <dgm:t>
        <a:bodyPr/>
        <a:lstStyle/>
        <a:p>
          <a:endParaRPr lang="en-GB"/>
        </a:p>
      </dgm:t>
    </dgm:pt>
    <dgm:pt modelId="{F2D9C49E-8592-1240-A391-1EF6B08475CB}">
      <dgm:prSet/>
      <dgm:spPr/>
      <dgm:t>
        <a:bodyPr/>
        <a:lstStyle/>
        <a:p>
          <a:r>
            <a:rPr lang="en-GB" dirty="0"/>
            <a:t>Interleaving</a:t>
          </a:r>
        </a:p>
      </dgm:t>
    </dgm:pt>
    <dgm:pt modelId="{7B0C9509-EAFB-144C-9DB6-DC5FD8795F27}" type="parTrans" cxnId="{31052C5E-3993-6F4C-9DE9-CB9D8F88EC69}">
      <dgm:prSet/>
      <dgm:spPr/>
      <dgm:t>
        <a:bodyPr/>
        <a:lstStyle/>
        <a:p>
          <a:endParaRPr lang="en-GB"/>
        </a:p>
      </dgm:t>
    </dgm:pt>
    <dgm:pt modelId="{5327428D-4414-D34B-8474-A2A3F1000B63}" type="sibTrans" cxnId="{31052C5E-3993-6F4C-9DE9-CB9D8F88EC69}">
      <dgm:prSet/>
      <dgm:spPr/>
      <dgm:t>
        <a:bodyPr/>
        <a:lstStyle/>
        <a:p>
          <a:endParaRPr lang="en-GB"/>
        </a:p>
      </dgm:t>
    </dgm:pt>
    <dgm:pt modelId="{83584A2E-7751-734C-8F9B-6BD8777B267D}">
      <dgm:prSet/>
      <dgm:spPr/>
      <dgm:t>
        <a:bodyPr/>
        <a:lstStyle/>
        <a:p>
          <a:r>
            <a:rPr lang="en-GB" dirty="0"/>
            <a:t>Concrete examples</a:t>
          </a:r>
        </a:p>
      </dgm:t>
    </dgm:pt>
    <dgm:pt modelId="{BA3AC60B-5D72-8F41-980A-C0479AD9929A}" type="parTrans" cxnId="{BC54635B-4D9F-6F46-9405-4626CD411280}">
      <dgm:prSet/>
      <dgm:spPr/>
      <dgm:t>
        <a:bodyPr/>
        <a:lstStyle/>
        <a:p>
          <a:endParaRPr lang="en-GB"/>
        </a:p>
      </dgm:t>
    </dgm:pt>
    <dgm:pt modelId="{23FA6E6B-EA00-AA42-AF88-AB25F420F1CF}" type="sibTrans" cxnId="{BC54635B-4D9F-6F46-9405-4626CD411280}">
      <dgm:prSet/>
      <dgm:spPr/>
      <dgm:t>
        <a:bodyPr/>
        <a:lstStyle/>
        <a:p>
          <a:endParaRPr lang="en-GB"/>
        </a:p>
      </dgm:t>
    </dgm:pt>
    <dgm:pt modelId="{818FE8BB-683E-ED4F-8091-DA63E2D7B025}">
      <dgm:prSet/>
      <dgm:spPr/>
      <dgm:t>
        <a:bodyPr/>
        <a:lstStyle/>
        <a:p>
          <a:r>
            <a:rPr lang="en-GB" dirty="0"/>
            <a:t>Cognitive Load</a:t>
          </a:r>
        </a:p>
      </dgm:t>
    </dgm:pt>
    <dgm:pt modelId="{85CCC73D-4CC0-0149-A319-463F81CDE210}" type="parTrans" cxnId="{8C7B148B-356F-2147-8E1E-8B70238F9489}">
      <dgm:prSet/>
      <dgm:spPr/>
      <dgm:t>
        <a:bodyPr/>
        <a:lstStyle/>
        <a:p>
          <a:endParaRPr lang="en-GB"/>
        </a:p>
      </dgm:t>
    </dgm:pt>
    <dgm:pt modelId="{A8B60387-59BE-2943-93E0-7BCAE3A3D0C9}" type="sibTrans" cxnId="{8C7B148B-356F-2147-8E1E-8B70238F9489}">
      <dgm:prSet/>
      <dgm:spPr/>
      <dgm:t>
        <a:bodyPr/>
        <a:lstStyle/>
        <a:p>
          <a:endParaRPr lang="en-GB"/>
        </a:p>
      </dgm:t>
    </dgm:pt>
    <dgm:pt modelId="{7EE8DB9A-CC60-184E-AE11-66AAAFA3B9E3}" type="pres">
      <dgm:prSet presAssocID="{F4FD895F-943F-3149-A36F-AD5F8AC50955}" presName="compositeShape" presStyleCnt="0">
        <dgm:presLayoutVars>
          <dgm:chMax val="7"/>
          <dgm:dir/>
          <dgm:resizeHandles val="exact"/>
        </dgm:presLayoutVars>
      </dgm:prSet>
      <dgm:spPr/>
    </dgm:pt>
    <dgm:pt modelId="{59676F8D-677D-A54A-AB76-C28D477E30FE}" type="pres">
      <dgm:prSet presAssocID="{F4FD895F-943F-3149-A36F-AD5F8AC50955}" presName="wedge1" presStyleLbl="node1" presStyleIdx="0" presStyleCnt="6"/>
      <dgm:spPr/>
    </dgm:pt>
    <dgm:pt modelId="{F1F4850D-722D-814E-8545-157EA38939DA}" type="pres">
      <dgm:prSet presAssocID="{F4FD895F-943F-3149-A36F-AD5F8AC50955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8824F994-C5EE-1B41-B171-5BB08DD20975}" type="pres">
      <dgm:prSet presAssocID="{F4FD895F-943F-3149-A36F-AD5F8AC50955}" presName="wedge2" presStyleLbl="node1" presStyleIdx="1" presStyleCnt="6"/>
      <dgm:spPr/>
    </dgm:pt>
    <dgm:pt modelId="{60B85CAA-8A60-2345-9BF2-25209425525E}" type="pres">
      <dgm:prSet presAssocID="{F4FD895F-943F-3149-A36F-AD5F8AC50955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15938400-62AF-8142-9AD8-AEAA617B391B}" type="pres">
      <dgm:prSet presAssocID="{F4FD895F-943F-3149-A36F-AD5F8AC50955}" presName="wedge3" presStyleLbl="node1" presStyleIdx="2" presStyleCnt="6"/>
      <dgm:spPr/>
    </dgm:pt>
    <dgm:pt modelId="{5B533B76-4D71-A843-8266-70954D4CC70E}" type="pres">
      <dgm:prSet presAssocID="{F4FD895F-943F-3149-A36F-AD5F8AC50955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162FD565-C8BC-D643-819B-E3AC347D24E2}" type="pres">
      <dgm:prSet presAssocID="{F4FD895F-943F-3149-A36F-AD5F8AC50955}" presName="wedge4" presStyleLbl="node1" presStyleIdx="3" presStyleCnt="6"/>
      <dgm:spPr/>
    </dgm:pt>
    <dgm:pt modelId="{F54AC24E-E7AA-894F-8188-34D355CDE056}" type="pres">
      <dgm:prSet presAssocID="{F4FD895F-943F-3149-A36F-AD5F8AC50955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B942C2F9-F5F3-6A44-9E08-A6D0D6345DD5}" type="pres">
      <dgm:prSet presAssocID="{F4FD895F-943F-3149-A36F-AD5F8AC50955}" presName="wedge5" presStyleLbl="node1" presStyleIdx="4" presStyleCnt="6"/>
      <dgm:spPr/>
    </dgm:pt>
    <dgm:pt modelId="{FEA4FA7D-10D8-C445-AB76-6D8A5463709E}" type="pres">
      <dgm:prSet presAssocID="{F4FD895F-943F-3149-A36F-AD5F8AC50955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B8798299-E7EE-8141-9E64-B3F64C1E0CCF}" type="pres">
      <dgm:prSet presAssocID="{F4FD895F-943F-3149-A36F-AD5F8AC50955}" presName="wedge6" presStyleLbl="node1" presStyleIdx="5" presStyleCnt="6"/>
      <dgm:spPr/>
    </dgm:pt>
    <dgm:pt modelId="{55FDC3FC-F4EE-2A42-B234-7C2E3F8A1113}" type="pres">
      <dgm:prSet presAssocID="{F4FD895F-943F-3149-A36F-AD5F8AC50955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B77BEC02-B8CC-7C43-8BE2-55BA4A3A6D3C}" type="presOf" srcId="{818FE8BB-683E-ED4F-8091-DA63E2D7B025}" destId="{B8798299-E7EE-8141-9E64-B3F64C1E0CCF}" srcOrd="0" destOrd="0" presId="urn:microsoft.com/office/officeart/2005/8/layout/chart3"/>
    <dgm:cxn modelId="{06DDEC0D-8AFB-BB4E-9A68-A9625050CE9E}" type="presOf" srcId="{83584A2E-7751-734C-8F9B-6BD8777B267D}" destId="{FEA4FA7D-10D8-C445-AB76-6D8A5463709E}" srcOrd="1" destOrd="0" presId="urn:microsoft.com/office/officeart/2005/8/layout/chart3"/>
    <dgm:cxn modelId="{E436D610-8F86-0246-A8F9-B5BC6299BC10}" type="presOf" srcId="{F2D9C49E-8592-1240-A391-1EF6B08475CB}" destId="{F54AC24E-E7AA-894F-8188-34D355CDE056}" srcOrd="1" destOrd="0" presId="urn:microsoft.com/office/officeart/2005/8/layout/chart3"/>
    <dgm:cxn modelId="{FA655B27-2CE3-494A-9916-F735A90D5F8A}" type="presOf" srcId="{83584A2E-7751-734C-8F9B-6BD8777B267D}" destId="{B942C2F9-F5F3-6A44-9E08-A6D0D6345DD5}" srcOrd="0" destOrd="0" presId="urn:microsoft.com/office/officeart/2005/8/layout/chart3"/>
    <dgm:cxn modelId="{69BF5D40-0885-3244-B23E-5557243C8B96}" srcId="{F4FD895F-943F-3149-A36F-AD5F8AC50955}" destId="{1ABE1FF9-D6AD-DA4C-A511-32D36BE95331}" srcOrd="1" destOrd="0" parTransId="{8746A4AB-61B7-5A4B-A596-889074D8BEC3}" sibTransId="{AF0D438D-BDAC-834F-9F02-F7F0F7EC405D}"/>
    <dgm:cxn modelId="{BC54635B-4D9F-6F46-9405-4626CD411280}" srcId="{F4FD895F-943F-3149-A36F-AD5F8AC50955}" destId="{83584A2E-7751-734C-8F9B-6BD8777B267D}" srcOrd="4" destOrd="0" parTransId="{BA3AC60B-5D72-8F41-980A-C0479AD9929A}" sibTransId="{23FA6E6B-EA00-AA42-AF88-AB25F420F1CF}"/>
    <dgm:cxn modelId="{31052C5E-3993-6F4C-9DE9-CB9D8F88EC69}" srcId="{F4FD895F-943F-3149-A36F-AD5F8AC50955}" destId="{F2D9C49E-8592-1240-A391-1EF6B08475CB}" srcOrd="3" destOrd="0" parTransId="{7B0C9509-EAFB-144C-9DB6-DC5FD8795F27}" sibTransId="{5327428D-4414-D34B-8474-A2A3F1000B63}"/>
    <dgm:cxn modelId="{E2E12E53-3AD4-0C4E-BADC-E3C0A6054EF2}" type="presOf" srcId="{34E67982-2039-3045-8DA6-424EFA5D6976}" destId="{59676F8D-677D-A54A-AB76-C28D477E30FE}" srcOrd="0" destOrd="0" presId="urn:microsoft.com/office/officeart/2005/8/layout/chart3"/>
    <dgm:cxn modelId="{17A86A56-1A0E-A149-81B0-94C6A2C0E470}" srcId="{F4FD895F-943F-3149-A36F-AD5F8AC50955}" destId="{34E67982-2039-3045-8DA6-424EFA5D6976}" srcOrd="0" destOrd="0" parTransId="{F4D92C88-C5A6-DE4A-82B4-3FF4F1E3D24C}" sibTransId="{9BEE5EAA-1D30-D741-96A2-E62F31C03F67}"/>
    <dgm:cxn modelId="{ADB7BA5A-432C-0040-983F-890DB6D561FD}" srcId="{F4FD895F-943F-3149-A36F-AD5F8AC50955}" destId="{A6F652EA-5CC8-2B48-B1A2-05230B56C7F0}" srcOrd="2" destOrd="0" parTransId="{0D8768D5-3525-3E4B-9CB4-A8351379EF8B}" sibTransId="{369739BA-BE37-434C-ABC5-236E3F92540A}"/>
    <dgm:cxn modelId="{0E08EB86-0596-AB42-8BE8-9383B3F851F4}" type="presOf" srcId="{A6F652EA-5CC8-2B48-B1A2-05230B56C7F0}" destId="{15938400-62AF-8142-9AD8-AEAA617B391B}" srcOrd="0" destOrd="0" presId="urn:microsoft.com/office/officeart/2005/8/layout/chart3"/>
    <dgm:cxn modelId="{9F0B5B88-46B1-8341-91A5-07B4D8204A00}" type="presOf" srcId="{A6F652EA-5CC8-2B48-B1A2-05230B56C7F0}" destId="{5B533B76-4D71-A843-8266-70954D4CC70E}" srcOrd="1" destOrd="0" presId="urn:microsoft.com/office/officeart/2005/8/layout/chart3"/>
    <dgm:cxn modelId="{8C7B148B-356F-2147-8E1E-8B70238F9489}" srcId="{F4FD895F-943F-3149-A36F-AD5F8AC50955}" destId="{818FE8BB-683E-ED4F-8091-DA63E2D7B025}" srcOrd="5" destOrd="0" parTransId="{85CCC73D-4CC0-0149-A319-463F81CDE210}" sibTransId="{A8B60387-59BE-2943-93E0-7BCAE3A3D0C9}"/>
    <dgm:cxn modelId="{9B335F93-92EF-674D-921A-D46B12310D03}" type="presOf" srcId="{F2D9C49E-8592-1240-A391-1EF6B08475CB}" destId="{162FD565-C8BC-D643-819B-E3AC347D24E2}" srcOrd="0" destOrd="0" presId="urn:microsoft.com/office/officeart/2005/8/layout/chart3"/>
    <dgm:cxn modelId="{A57B34A8-0F38-5A45-A47E-D5C091DE88DB}" type="presOf" srcId="{34E67982-2039-3045-8DA6-424EFA5D6976}" destId="{F1F4850D-722D-814E-8545-157EA38939DA}" srcOrd="1" destOrd="0" presId="urn:microsoft.com/office/officeart/2005/8/layout/chart3"/>
    <dgm:cxn modelId="{0F2654AD-B71D-3049-A5CA-5F15D921859E}" type="presOf" srcId="{818FE8BB-683E-ED4F-8091-DA63E2D7B025}" destId="{55FDC3FC-F4EE-2A42-B234-7C2E3F8A1113}" srcOrd="1" destOrd="0" presId="urn:microsoft.com/office/officeart/2005/8/layout/chart3"/>
    <dgm:cxn modelId="{7E6172C6-17CF-3A4C-BBA3-AFC6F1E3F5EE}" type="presOf" srcId="{1ABE1FF9-D6AD-DA4C-A511-32D36BE95331}" destId="{8824F994-C5EE-1B41-B171-5BB08DD20975}" srcOrd="0" destOrd="0" presId="urn:microsoft.com/office/officeart/2005/8/layout/chart3"/>
    <dgm:cxn modelId="{CFB58CC8-8100-D34F-AB0F-AC2375FEB048}" type="presOf" srcId="{F4FD895F-943F-3149-A36F-AD5F8AC50955}" destId="{7EE8DB9A-CC60-184E-AE11-66AAAFA3B9E3}" srcOrd="0" destOrd="0" presId="urn:microsoft.com/office/officeart/2005/8/layout/chart3"/>
    <dgm:cxn modelId="{E4C111F4-31AE-FC47-9E10-6E3F14F1E029}" type="presOf" srcId="{1ABE1FF9-D6AD-DA4C-A511-32D36BE95331}" destId="{60B85CAA-8A60-2345-9BF2-25209425525E}" srcOrd="1" destOrd="0" presId="urn:microsoft.com/office/officeart/2005/8/layout/chart3"/>
    <dgm:cxn modelId="{69773E98-6A73-4B4A-9B4B-7BE4F1840C29}" type="presParOf" srcId="{7EE8DB9A-CC60-184E-AE11-66AAAFA3B9E3}" destId="{59676F8D-677D-A54A-AB76-C28D477E30FE}" srcOrd="0" destOrd="0" presId="urn:microsoft.com/office/officeart/2005/8/layout/chart3"/>
    <dgm:cxn modelId="{761938A8-DE8F-4046-B69B-10726F031898}" type="presParOf" srcId="{7EE8DB9A-CC60-184E-AE11-66AAAFA3B9E3}" destId="{F1F4850D-722D-814E-8545-157EA38939DA}" srcOrd="1" destOrd="0" presId="urn:microsoft.com/office/officeart/2005/8/layout/chart3"/>
    <dgm:cxn modelId="{8BE59951-55CB-074E-9C2C-9502BCB84439}" type="presParOf" srcId="{7EE8DB9A-CC60-184E-AE11-66AAAFA3B9E3}" destId="{8824F994-C5EE-1B41-B171-5BB08DD20975}" srcOrd="2" destOrd="0" presId="urn:microsoft.com/office/officeart/2005/8/layout/chart3"/>
    <dgm:cxn modelId="{759176A4-B92B-AD45-B62A-3D215E456C57}" type="presParOf" srcId="{7EE8DB9A-CC60-184E-AE11-66AAAFA3B9E3}" destId="{60B85CAA-8A60-2345-9BF2-25209425525E}" srcOrd="3" destOrd="0" presId="urn:microsoft.com/office/officeart/2005/8/layout/chart3"/>
    <dgm:cxn modelId="{86F69928-217A-8E44-831E-A0276DE69F32}" type="presParOf" srcId="{7EE8DB9A-CC60-184E-AE11-66AAAFA3B9E3}" destId="{15938400-62AF-8142-9AD8-AEAA617B391B}" srcOrd="4" destOrd="0" presId="urn:microsoft.com/office/officeart/2005/8/layout/chart3"/>
    <dgm:cxn modelId="{460369BF-333D-134F-A07C-980C217AB5FD}" type="presParOf" srcId="{7EE8DB9A-CC60-184E-AE11-66AAAFA3B9E3}" destId="{5B533B76-4D71-A843-8266-70954D4CC70E}" srcOrd="5" destOrd="0" presId="urn:microsoft.com/office/officeart/2005/8/layout/chart3"/>
    <dgm:cxn modelId="{D500E241-397F-B749-9D47-474511A1B2E7}" type="presParOf" srcId="{7EE8DB9A-CC60-184E-AE11-66AAAFA3B9E3}" destId="{162FD565-C8BC-D643-819B-E3AC347D24E2}" srcOrd="6" destOrd="0" presId="urn:microsoft.com/office/officeart/2005/8/layout/chart3"/>
    <dgm:cxn modelId="{A0B12373-05FB-EB48-806F-960C7AB6287F}" type="presParOf" srcId="{7EE8DB9A-CC60-184E-AE11-66AAAFA3B9E3}" destId="{F54AC24E-E7AA-894F-8188-34D355CDE056}" srcOrd="7" destOrd="0" presId="urn:microsoft.com/office/officeart/2005/8/layout/chart3"/>
    <dgm:cxn modelId="{EA97ADCF-808B-5041-BCC5-B683B0B27840}" type="presParOf" srcId="{7EE8DB9A-CC60-184E-AE11-66AAAFA3B9E3}" destId="{B942C2F9-F5F3-6A44-9E08-A6D0D6345DD5}" srcOrd="8" destOrd="0" presId="urn:microsoft.com/office/officeart/2005/8/layout/chart3"/>
    <dgm:cxn modelId="{BE086CCA-B041-2847-B190-6A05C0642FC1}" type="presParOf" srcId="{7EE8DB9A-CC60-184E-AE11-66AAAFA3B9E3}" destId="{FEA4FA7D-10D8-C445-AB76-6D8A5463709E}" srcOrd="9" destOrd="0" presId="urn:microsoft.com/office/officeart/2005/8/layout/chart3"/>
    <dgm:cxn modelId="{6222AECC-68DD-B244-B11A-EE5C81280B8C}" type="presParOf" srcId="{7EE8DB9A-CC60-184E-AE11-66AAAFA3B9E3}" destId="{B8798299-E7EE-8141-9E64-B3F64C1E0CCF}" srcOrd="10" destOrd="0" presId="urn:microsoft.com/office/officeart/2005/8/layout/chart3"/>
    <dgm:cxn modelId="{E72A5680-F2BF-FA45-B239-B7E4A698C179}" type="presParOf" srcId="{7EE8DB9A-CC60-184E-AE11-66AAAFA3B9E3}" destId="{55FDC3FC-F4EE-2A42-B234-7C2E3F8A1113}" srcOrd="11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503D064-8436-C648-BDAE-B7A2BFBA62CA}" type="doc">
      <dgm:prSet loTypeId="urn:microsoft.com/office/officeart/2005/8/layout/radial4" loCatId="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0AD17A0D-9E9A-0340-B833-4E535BC30199}">
      <dgm:prSet phldrT="[Text]"/>
      <dgm:spPr/>
      <dgm:t>
        <a:bodyPr/>
        <a:lstStyle/>
        <a:p>
          <a:r>
            <a:rPr lang="en-GB" dirty="0"/>
            <a:t>Inclusive Education</a:t>
          </a:r>
        </a:p>
      </dgm:t>
    </dgm:pt>
    <dgm:pt modelId="{43C2595F-312F-4B43-AF98-2FB4B4905400}" type="parTrans" cxnId="{4E289CD3-3BAB-CE45-A4AF-94AE08931F6A}">
      <dgm:prSet/>
      <dgm:spPr/>
      <dgm:t>
        <a:bodyPr/>
        <a:lstStyle/>
        <a:p>
          <a:endParaRPr lang="en-GB"/>
        </a:p>
      </dgm:t>
    </dgm:pt>
    <dgm:pt modelId="{4E04B7CD-A82F-2C4B-AAC4-785F12D59D90}" type="sibTrans" cxnId="{4E289CD3-3BAB-CE45-A4AF-94AE08931F6A}">
      <dgm:prSet/>
      <dgm:spPr/>
      <dgm:t>
        <a:bodyPr/>
        <a:lstStyle/>
        <a:p>
          <a:endParaRPr lang="en-GB"/>
        </a:p>
      </dgm:t>
    </dgm:pt>
    <dgm:pt modelId="{A51DB4DC-9257-E848-82EA-0669D4E454B7}">
      <dgm:prSet phldrT="[Text]"/>
      <dgm:spPr/>
      <dgm:t>
        <a:bodyPr/>
        <a:lstStyle/>
        <a:p>
          <a:r>
            <a:rPr lang="en-GB" dirty="0"/>
            <a:t>Teaching all Students</a:t>
          </a:r>
        </a:p>
      </dgm:t>
    </dgm:pt>
    <dgm:pt modelId="{4184DD98-A173-0F4A-9397-1E94F7FDC9E0}" type="parTrans" cxnId="{C21DF033-18FB-C34D-A8F5-DDCAB5742466}">
      <dgm:prSet/>
      <dgm:spPr/>
      <dgm:t>
        <a:bodyPr/>
        <a:lstStyle/>
        <a:p>
          <a:endParaRPr lang="en-GB"/>
        </a:p>
      </dgm:t>
    </dgm:pt>
    <dgm:pt modelId="{BE414C5A-1BAB-0140-89E4-26819CA38092}" type="sibTrans" cxnId="{C21DF033-18FB-C34D-A8F5-DDCAB5742466}">
      <dgm:prSet/>
      <dgm:spPr/>
      <dgm:t>
        <a:bodyPr/>
        <a:lstStyle/>
        <a:p>
          <a:endParaRPr lang="en-GB"/>
        </a:p>
      </dgm:t>
    </dgm:pt>
    <dgm:pt modelId="{A60F0CF7-78BF-9A45-9E5E-A6356D32A55F}">
      <dgm:prSet phldrT="[Text]"/>
      <dgm:spPr/>
      <dgm:t>
        <a:bodyPr/>
        <a:lstStyle/>
        <a:p>
          <a:r>
            <a:rPr lang="en-GB" dirty="0"/>
            <a:t>Promoting Social Justice</a:t>
          </a:r>
        </a:p>
      </dgm:t>
    </dgm:pt>
    <dgm:pt modelId="{4713C3E4-06F2-174A-969B-347C030B5BE8}" type="parTrans" cxnId="{D520F2DF-5BED-8C4E-8CC8-D3DE92E12A1E}">
      <dgm:prSet/>
      <dgm:spPr/>
      <dgm:t>
        <a:bodyPr/>
        <a:lstStyle/>
        <a:p>
          <a:endParaRPr lang="en-GB"/>
        </a:p>
      </dgm:t>
    </dgm:pt>
    <dgm:pt modelId="{ECB581CF-BB77-B24E-89FB-176C94146BFE}" type="sibTrans" cxnId="{D520F2DF-5BED-8C4E-8CC8-D3DE92E12A1E}">
      <dgm:prSet/>
      <dgm:spPr/>
      <dgm:t>
        <a:bodyPr/>
        <a:lstStyle/>
        <a:p>
          <a:endParaRPr lang="en-GB"/>
        </a:p>
      </dgm:t>
    </dgm:pt>
    <dgm:pt modelId="{F96A7B70-99CF-F448-B44F-4C8E63773C9E}">
      <dgm:prSet phldrT="[Text]"/>
      <dgm:spPr/>
      <dgm:t>
        <a:bodyPr/>
        <a:lstStyle/>
        <a:p>
          <a:r>
            <a:rPr lang="en-GB" dirty="0"/>
            <a:t>Exploring Multiple Identities</a:t>
          </a:r>
        </a:p>
      </dgm:t>
    </dgm:pt>
    <dgm:pt modelId="{585B7F8D-1377-9445-86CA-EA8E2D86E81B}" type="parTrans" cxnId="{32622745-3343-BE49-8596-1D7D7E65ADF5}">
      <dgm:prSet/>
      <dgm:spPr/>
      <dgm:t>
        <a:bodyPr/>
        <a:lstStyle/>
        <a:p>
          <a:endParaRPr lang="en-GB"/>
        </a:p>
      </dgm:t>
    </dgm:pt>
    <dgm:pt modelId="{9115C9EC-8B83-3A45-A518-BF13DE486B50}" type="sibTrans" cxnId="{32622745-3343-BE49-8596-1D7D7E65ADF5}">
      <dgm:prSet/>
      <dgm:spPr/>
      <dgm:t>
        <a:bodyPr/>
        <a:lstStyle/>
        <a:p>
          <a:endParaRPr lang="en-GB"/>
        </a:p>
      </dgm:t>
    </dgm:pt>
    <dgm:pt modelId="{C2B6F25F-1AA1-C74C-B66C-2B65343DB7D4}">
      <dgm:prSet/>
      <dgm:spPr/>
      <dgm:t>
        <a:bodyPr/>
        <a:lstStyle/>
        <a:p>
          <a:r>
            <a:rPr lang="en-GB" dirty="0"/>
            <a:t>Preventing Prejudice</a:t>
          </a:r>
        </a:p>
      </dgm:t>
    </dgm:pt>
    <dgm:pt modelId="{92BFF624-A08F-9D42-AF6B-0C34F20627C8}" type="parTrans" cxnId="{D1B8EE8C-1CA2-2E47-91D1-9F20ED821D27}">
      <dgm:prSet/>
      <dgm:spPr/>
      <dgm:t>
        <a:bodyPr/>
        <a:lstStyle/>
        <a:p>
          <a:endParaRPr lang="en-GB"/>
        </a:p>
      </dgm:t>
    </dgm:pt>
    <dgm:pt modelId="{24FFFF07-CFC7-7240-AC76-048578276FC5}" type="sibTrans" cxnId="{D1B8EE8C-1CA2-2E47-91D1-9F20ED821D27}">
      <dgm:prSet/>
      <dgm:spPr/>
      <dgm:t>
        <a:bodyPr/>
        <a:lstStyle/>
        <a:p>
          <a:endParaRPr lang="en-GB"/>
        </a:p>
      </dgm:t>
    </dgm:pt>
    <dgm:pt modelId="{C3902882-DE8D-7B4F-B9D3-C0138A061BCA}">
      <dgm:prSet/>
      <dgm:spPr/>
      <dgm:t>
        <a:bodyPr/>
        <a:lstStyle/>
        <a:p>
          <a:r>
            <a:rPr lang="en-GB" dirty="0"/>
            <a:t>Choosing Appropriate Materials</a:t>
          </a:r>
        </a:p>
      </dgm:t>
    </dgm:pt>
    <dgm:pt modelId="{4AEB7A60-BD01-3F45-979E-3A05C3510532}" type="parTrans" cxnId="{ADAAE47D-3914-494C-B79D-FF298534C221}">
      <dgm:prSet/>
      <dgm:spPr/>
      <dgm:t>
        <a:bodyPr/>
        <a:lstStyle/>
        <a:p>
          <a:endParaRPr lang="en-GB"/>
        </a:p>
      </dgm:t>
    </dgm:pt>
    <dgm:pt modelId="{853F4597-5E3D-CE4C-A475-35209CED4D46}" type="sibTrans" cxnId="{ADAAE47D-3914-494C-B79D-FF298534C221}">
      <dgm:prSet/>
      <dgm:spPr/>
      <dgm:t>
        <a:bodyPr/>
        <a:lstStyle/>
        <a:p>
          <a:endParaRPr lang="en-GB"/>
        </a:p>
      </dgm:t>
    </dgm:pt>
    <dgm:pt modelId="{54D9B5FD-E58E-354C-879C-D8EE4408FCAE}">
      <dgm:prSet/>
      <dgm:spPr/>
      <dgm:t>
        <a:bodyPr/>
        <a:lstStyle/>
        <a:p>
          <a:r>
            <a:rPr lang="en-GB" dirty="0"/>
            <a:t>Teaching about Cultures and Religions</a:t>
          </a:r>
        </a:p>
      </dgm:t>
    </dgm:pt>
    <dgm:pt modelId="{425B0DE8-CB21-AC47-881B-2E136176DA40}" type="parTrans" cxnId="{87ED90F1-E526-F741-974F-708800D27CE6}">
      <dgm:prSet/>
      <dgm:spPr/>
      <dgm:t>
        <a:bodyPr/>
        <a:lstStyle/>
        <a:p>
          <a:endParaRPr lang="en-GB"/>
        </a:p>
      </dgm:t>
    </dgm:pt>
    <dgm:pt modelId="{62BD26BC-0453-5548-B068-EF6C7D162B0C}" type="sibTrans" cxnId="{87ED90F1-E526-F741-974F-708800D27CE6}">
      <dgm:prSet/>
      <dgm:spPr/>
      <dgm:t>
        <a:bodyPr/>
        <a:lstStyle/>
        <a:p>
          <a:endParaRPr lang="en-GB"/>
        </a:p>
      </dgm:t>
    </dgm:pt>
    <dgm:pt modelId="{AD45FA70-701B-D144-8F07-1AED3C2AB088}">
      <dgm:prSet/>
      <dgm:spPr/>
      <dgm:t>
        <a:bodyPr/>
        <a:lstStyle/>
        <a:p>
          <a:r>
            <a:rPr lang="en-GB" dirty="0"/>
            <a:t>Adapting and Integrating Lessons Appropriately</a:t>
          </a:r>
        </a:p>
      </dgm:t>
    </dgm:pt>
    <dgm:pt modelId="{45D154F1-AF27-764F-990E-6C9A83E88696}" type="parTrans" cxnId="{17123285-2C76-1740-BA94-2A94742AAD2E}">
      <dgm:prSet/>
      <dgm:spPr/>
      <dgm:t>
        <a:bodyPr/>
        <a:lstStyle/>
        <a:p>
          <a:endParaRPr lang="en-GB"/>
        </a:p>
      </dgm:t>
    </dgm:pt>
    <dgm:pt modelId="{C8B01061-E5C8-924B-899A-A6627DEFBD1A}" type="sibTrans" cxnId="{17123285-2C76-1740-BA94-2A94742AAD2E}">
      <dgm:prSet/>
      <dgm:spPr/>
      <dgm:t>
        <a:bodyPr/>
        <a:lstStyle/>
        <a:p>
          <a:endParaRPr lang="en-GB"/>
        </a:p>
      </dgm:t>
    </dgm:pt>
    <dgm:pt modelId="{3A729E0E-1630-874E-B6A9-08F8212090D4}" type="pres">
      <dgm:prSet presAssocID="{6503D064-8436-C648-BDAE-B7A2BFBA62CA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B6AF967-2950-3544-98BD-43DC36E956DB}" type="pres">
      <dgm:prSet presAssocID="{0AD17A0D-9E9A-0340-B833-4E535BC30199}" presName="centerShape" presStyleLbl="node0" presStyleIdx="0" presStyleCnt="1"/>
      <dgm:spPr/>
    </dgm:pt>
    <dgm:pt modelId="{EBEA5F5E-7BAF-8C43-8650-B0AFD445E1D5}" type="pres">
      <dgm:prSet presAssocID="{4184DD98-A173-0F4A-9397-1E94F7FDC9E0}" presName="parTrans" presStyleLbl="bgSibTrans2D1" presStyleIdx="0" presStyleCnt="7"/>
      <dgm:spPr/>
    </dgm:pt>
    <dgm:pt modelId="{E81BFEA9-09DD-1740-AD15-660D4325F550}" type="pres">
      <dgm:prSet presAssocID="{A51DB4DC-9257-E848-82EA-0669D4E454B7}" presName="node" presStyleLbl="node1" presStyleIdx="0" presStyleCnt="7">
        <dgm:presLayoutVars>
          <dgm:bulletEnabled val="1"/>
        </dgm:presLayoutVars>
      </dgm:prSet>
      <dgm:spPr/>
    </dgm:pt>
    <dgm:pt modelId="{ACF4D9B7-6F7C-4E48-A7D7-034990822FFE}" type="pres">
      <dgm:prSet presAssocID="{4713C3E4-06F2-174A-969B-347C030B5BE8}" presName="parTrans" presStyleLbl="bgSibTrans2D1" presStyleIdx="1" presStyleCnt="7"/>
      <dgm:spPr/>
    </dgm:pt>
    <dgm:pt modelId="{05B3ED0E-52D1-5B4E-9EA0-30CBEF300A6C}" type="pres">
      <dgm:prSet presAssocID="{A60F0CF7-78BF-9A45-9E5E-A6356D32A55F}" presName="node" presStyleLbl="node1" presStyleIdx="1" presStyleCnt="7">
        <dgm:presLayoutVars>
          <dgm:bulletEnabled val="1"/>
        </dgm:presLayoutVars>
      </dgm:prSet>
      <dgm:spPr/>
    </dgm:pt>
    <dgm:pt modelId="{85D06C22-FEF4-C84C-966A-7D0F834D8A5E}" type="pres">
      <dgm:prSet presAssocID="{585B7F8D-1377-9445-86CA-EA8E2D86E81B}" presName="parTrans" presStyleLbl="bgSibTrans2D1" presStyleIdx="2" presStyleCnt="7"/>
      <dgm:spPr/>
    </dgm:pt>
    <dgm:pt modelId="{75046FD6-2F1E-4048-AD44-9011BF97DB4D}" type="pres">
      <dgm:prSet presAssocID="{F96A7B70-99CF-F448-B44F-4C8E63773C9E}" presName="node" presStyleLbl="node1" presStyleIdx="2" presStyleCnt="7">
        <dgm:presLayoutVars>
          <dgm:bulletEnabled val="1"/>
        </dgm:presLayoutVars>
      </dgm:prSet>
      <dgm:spPr/>
    </dgm:pt>
    <dgm:pt modelId="{76387A92-28EF-B34F-BBD8-CBF3BAD684C2}" type="pres">
      <dgm:prSet presAssocID="{92BFF624-A08F-9D42-AF6B-0C34F20627C8}" presName="parTrans" presStyleLbl="bgSibTrans2D1" presStyleIdx="3" presStyleCnt="7"/>
      <dgm:spPr/>
    </dgm:pt>
    <dgm:pt modelId="{F594D4E9-B27C-D94E-81CB-1E9290B8D9F5}" type="pres">
      <dgm:prSet presAssocID="{C2B6F25F-1AA1-C74C-B66C-2B65343DB7D4}" presName="node" presStyleLbl="node1" presStyleIdx="3" presStyleCnt="7">
        <dgm:presLayoutVars>
          <dgm:bulletEnabled val="1"/>
        </dgm:presLayoutVars>
      </dgm:prSet>
      <dgm:spPr/>
    </dgm:pt>
    <dgm:pt modelId="{89A49F76-D7B0-674A-B6F0-48DDDA354E64}" type="pres">
      <dgm:prSet presAssocID="{4AEB7A60-BD01-3F45-979E-3A05C3510532}" presName="parTrans" presStyleLbl="bgSibTrans2D1" presStyleIdx="4" presStyleCnt="7"/>
      <dgm:spPr/>
    </dgm:pt>
    <dgm:pt modelId="{A70D2D76-C3F4-184C-AC4E-9DAE64E28808}" type="pres">
      <dgm:prSet presAssocID="{C3902882-DE8D-7B4F-B9D3-C0138A061BCA}" presName="node" presStyleLbl="node1" presStyleIdx="4" presStyleCnt="7">
        <dgm:presLayoutVars>
          <dgm:bulletEnabled val="1"/>
        </dgm:presLayoutVars>
      </dgm:prSet>
      <dgm:spPr/>
    </dgm:pt>
    <dgm:pt modelId="{2D00DD4E-FCD1-054B-B67E-CCD4AD03332B}" type="pres">
      <dgm:prSet presAssocID="{425B0DE8-CB21-AC47-881B-2E136176DA40}" presName="parTrans" presStyleLbl="bgSibTrans2D1" presStyleIdx="5" presStyleCnt="7"/>
      <dgm:spPr/>
    </dgm:pt>
    <dgm:pt modelId="{68663FE3-AA7E-864C-A55D-617EA39E265D}" type="pres">
      <dgm:prSet presAssocID="{54D9B5FD-E58E-354C-879C-D8EE4408FCAE}" presName="node" presStyleLbl="node1" presStyleIdx="5" presStyleCnt="7">
        <dgm:presLayoutVars>
          <dgm:bulletEnabled val="1"/>
        </dgm:presLayoutVars>
      </dgm:prSet>
      <dgm:spPr/>
    </dgm:pt>
    <dgm:pt modelId="{930C153D-17A2-E842-8115-F0BA41BB5FB4}" type="pres">
      <dgm:prSet presAssocID="{45D154F1-AF27-764F-990E-6C9A83E88696}" presName="parTrans" presStyleLbl="bgSibTrans2D1" presStyleIdx="6" presStyleCnt="7"/>
      <dgm:spPr/>
    </dgm:pt>
    <dgm:pt modelId="{90D4C8DE-A61A-D24D-8FDF-68494E918D4A}" type="pres">
      <dgm:prSet presAssocID="{AD45FA70-701B-D144-8F07-1AED3C2AB088}" presName="node" presStyleLbl="node1" presStyleIdx="6" presStyleCnt="7">
        <dgm:presLayoutVars>
          <dgm:bulletEnabled val="1"/>
        </dgm:presLayoutVars>
      </dgm:prSet>
      <dgm:spPr/>
    </dgm:pt>
  </dgm:ptLst>
  <dgm:cxnLst>
    <dgm:cxn modelId="{D4D6480C-A064-0041-BDD3-98093EBFEAA4}" type="presOf" srcId="{4713C3E4-06F2-174A-969B-347C030B5BE8}" destId="{ACF4D9B7-6F7C-4E48-A7D7-034990822FFE}" srcOrd="0" destOrd="0" presId="urn:microsoft.com/office/officeart/2005/8/layout/radial4"/>
    <dgm:cxn modelId="{718B0F11-BBFA-EC4C-BA6B-70456DD84FAE}" type="presOf" srcId="{F96A7B70-99CF-F448-B44F-4C8E63773C9E}" destId="{75046FD6-2F1E-4048-AD44-9011BF97DB4D}" srcOrd="0" destOrd="0" presId="urn:microsoft.com/office/officeart/2005/8/layout/radial4"/>
    <dgm:cxn modelId="{21C13B30-D3B6-C247-A1DA-F74E4019C632}" type="presOf" srcId="{AD45FA70-701B-D144-8F07-1AED3C2AB088}" destId="{90D4C8DE-A61A-D24D-8FDF-68494E918D4A}" srcOrd="0" destOrd="0" presId="urn:microsoft.com/office/officeart/2005/8/layout/radial4"/>
    <dgm:cxn modelId="{C21DF033-18FB-C34D-A8F5-DDCAB5742466}" srcId="{0AD17A0D-9E9A-0340-B833-4E535BC30199}" destId="{A51DB4DC-9257-E848-82EA-0669D4E454B7}" srcOrd="0" destOrd="0" parTransId="{4184DD98-A173-0F4A-9397-1E94F7FDC9E0}" sibTransId="{BE414C5A-1BAB-0140-89E4-26819CA38092}"/>
    <dgm:cxn modelId="{1400A237-77E5-814B-9B7B-44502E19AAB9}" type="presOf" srcId="{45D154F1-AF27-764F-990E-6C9A83E88696}" destId="{930C153D-17A2-E842-8115-F0BA41BB5FB4}" srcOrd="0" destOrd="0" presId="urn:microsoft.com/office/officeart/2005/8/layout/radial4"/>
    <dgm:cxn modelId="{ECE1415D-1150-0344-8814-86B287045CCD}" type="presOf" srcId="{585B7F8D-1377-9445-86CA-EA8E2D86E81B}" destId="{85D06C22-FEF4-C84C-966A-7D0F834D8A5E}" srcOrd="0" destOrd="0" presId="urn:microsoft.com/office/officeart/2005/8/layout/radial4"/>
    <dgm:cxn modelId="{78A82B5E-AE83-AC48-82EA-5894DAA3C3EC}" type="presOf" srcId="{C2B6F25F-1AA1-C74C-B66C-2B65343DB7D4}" destId="{F594D4E9-B27C-D94E-81CB-1E9290B8D9F5}" srcOrd="0" destOrd="0" presId="urn:microsoft.com/office/officeart/2005/8/layout/radial4"/>
    <dgm:cxn modelId="{32622745-3343-BE49-8596-1D7D7E65ADF5}" srcId="{0AD17A0D-9E9A-0340-B833-4E535BC30199}" destId="{F96A7B70-99CF-F448-B44F-4C8E63773C9E}" srcOrd="2" destOrd="0" parTransId="{585B7F8D-1377-9445-86CA-EA8E2D86E81B}" sibTransId="{9115C9EC-8B83-3A45-A518-BF13DE486B50}"/>
    <dgm:cxn modelId="{75076B67-2344-124F-A9C8-39415F5A48F0}" type="presOf" srcId="{0AD17A0D-9E9A-0340-B833-4E535BC30199}" destId="{9B6AF967-2950-3544-98BD-43DC36E956DB}" srcOrd="0" destOrd="0" presId="urn:microsoft.com/office/officeart/2005/8/layout/radial4"/>
    <dgm:cxn modelId="{D5E8536A-7AF7-0F46-A0C0-2C2147139BDA}" type="presOf" srcId="{C3902882-DE8D-7B4F-B9D3-C0138A061BCA}" destId="{A70D2D76-C3F4-184C-AC4E-9DAE64E28808}" srcOrd="0" destOrd="0" presId="urn:microsoft.com/office/officeart/2005/8/layout/radial4"/>
    <dgm:cxn modelId="{0AAE2B6B-90D5-C64E-9326-F740D143FE80}" type="presOf" srcId="{4184DD98-A173-0F4A-9397-1E94F7FDC9E0}" destId="{EBEA5F5E-7BAF-8C43-8650-B0AFD445E1D5}" srcOrd="0" destOrd="0" presId="urn:microsoft.com/office/officeart/2005/8/layout/radial4"/>
    <dgm:cxn modelId="{9B31A053-AB57-3740-97BC-C2D14C3481DB}" type="presOf" srcId="{425B0DE8-CB21-AC47-881B-2E136176DA40}" destId="{2D00DD4E-FCD1-054B-B67E-CCD4AD03332B}" srcOrd="0" destOrd="0" presId="urn:microsoft.com/office/officeart/2005/8/layout/radial4"/>
    <dgm:cxn modelId="{5F1A1455-ACF8-E243-BCFA-481F20A5B1BB}" type="presOf" srcId="{6503D064-8436-C648-BDAE-B7A2BFBA62CA}" destId="{3A729E0E-1630-874E-B6A9-08F8212090D4}" srcOrd="0" destOrd="0" presId="urn:microsoft.com/office/officeart/2005/8/layout/radial4"/>
    <dgm:cxn modelId="{B9B6747B-4559-9A41-AB35-EE9DC0A8A718}" type="presOf" srcId="{92BFF624-A08F-9D42-AF6B-0C34F20627C8}" destId="{76387A92-28EF-B34F-BBD8-CBF3BAD684C2}" srcOrd="0" destOrd="0" presId="urn:microsoft.com/office/officeart/2005/8/layout/radial4"/>
    <dgm:cxn modelId="{ADAAE47D-3914-494C-B79D-FF298534C221}" srcId="{0AD17A0D-9E9A-0340-B833-4E535BC30199}" destId="{C3902882-DE8D-7B4F-B9D3-C0138A061BCA}" srcOrd="4" destOrd="0" parTransId="{4AEB7A60-BD01-3F45-979E-3A05C3510532}" sibTransId="{853F4597-5E3D-CE4C-A475-35209CED4D46}"/>
    <dgm:cxn modelId="{6E3DAA82-BA31-ED45-89FA-361393948C30}" type="presOf" srcId="{A60F0CF7-78BF-9A45-9E5E-A6356D32A55F}" destId="{05B3ED0E-52D1-5B4E-9EA0-30CBEF300A6C}" srcOrd="0" destOrd="0" presId="urn:microsoft.com/office/officeart/2005/8/layout/radial4"/>
    <dgm:cxn modelId="{17123285-2C76-1740-BA94-2A94742AAD2E}" srcId="{0AD17A0D-9E9A-0340-B833-4E535BC30199}" destId="{AD45FA70-701B-D144-8F07-1AED3C2AB088}" srcOrd="6" destOrd="0" parTransId="{45D154F1-AF27-764F-990E-6C9A83E88696}" sibTransId="{C8B01061-E5C8-924B-899A-A6627DEFBD1A}"/>
    <dgm:cxn modelId="{7C148C87-EDA3-7E4D-8408-FF186D135E39}" type="presOf" srcId="{54D9B5FD-E58E-354C-879C-D8EE4408FCAE}" destId="{68663FE3-AA7E-864C-A55D-617EA39E265D}" srcOrd="0" destOrd="0" presId="urn:microsoft.com/office/officeart/2005/8/layout/radial4"/>
    <dgm:cxn modelId="{706BC88A-0292-F945-8019-C6CF5CEF3E0B}" type="presOf" srcId="{A51DB4DC-9257-E848-82EA-0669D4E454B7}" destId="{E81BFEA9-09DD-1740-AD15-660D4325F550}" srcOrd="0" destOrd="0" presId="urn:microsoft.com/office/officeart/2005/8/layout/radial4"/>
    <dgm:cxn modelId="{D1B8EE8C-1CA2-2E47-91D1-9F20ED821D27}" srcId="{0AD17A0D-9E9A-0340-B833-4E535BC30199}" destId="{C2B6F25F-1AA1-C74C-B66C-2B65343DB7D4}" srcOrd="3" destOrd="0" parTransId="{92BFF624-A08F-9D42-AF6B-0C34F20627C8}" sibTransId="{24FFFF07-CFC7-7240-AC76-048578276FC5}"/>
    <dgm:cxn modelId="{4E289CD3-3BAB-CE45-A4AF-94AE08931F6A}" srcId="{6503D064-8436-C648-BDAE-B7A2BFBA62CA}" destId="{0AD17A0D-9E9A-0340-B833-4E535BC30199}" srcOrd="0" destOrd="0" parTransId="{43C2595F-312F-4B43-AF98-2FB4B4905400}" sibTransId="{4E04B7CD-A82F-2C4B-AAC4-785F12D59D90}"/>
    <dgm:cxn modelId="{D520F2DF-5BED-8C4E-8CC8-D3DE92E12A1E}" srcId="{0AD17A0D-9E9A-0340-B833-4E535BC30199}" destId="{A60F0CF7-78BF-9A45-9E5E-A6356D32A55F}" srcOrd="1" destOrd="0" parTransId="{4713C3E4-06F2-174A-969B-347C030B5BE8}" sibTransId="{ECB581CF-BB77-B24E-89FB-176C94146BFE}"/>
    <dgm:cxn modelId="{87ED90F1-E526-F741-974F-708800D27CE6}" srcId="{0AD17A0D-9E9A-0340-B833-4E535BC30199}" destId="{54D9B5FD-E58E-354C-879C-D8EE4408FCAE}" srcOrd="5" destOrd="0" parTransId="{425B0DE8-CB21-AC47-881B-2E136176DA40}" sibTransId="{62BD26BC-0453-5548-B068-EF6C7D162B0C}"/>
    <dgm:cxn modelId="{EAD22CFC-4325-5440-BC59-1B44E7D7C8C5}" type="presOf" srcId="{4AEB7A60-BD01-3F45-979E-3A05C3510532}" destId="{89A49F76-D7B0-674A-B6F0-48DDDA354E64}" srcOrd="0" destOrd="0" presId="urn:microsoft.com/office/officeart/2005/8/layout/radial4"/>
    <dgm:cxn modelId="{09F3A56C-15D1-8346-AA63-25EFAA32D4F3}" type="presParOf" srcId="{3A729E0E-1630-874E-B6A9-08F8212090D4}" destId="{9B6AF967-2950-3544-98BD-43DC36E956DB}" srcOrd="0" destOrd="0" presId="urn:microsoft.com/office/officeart/2005/8/layout/radial4"/>
    <dgm:cxn modelId="{BDA11C56-8227-BE4E-BF99-9CE919B9BB77}" type="presParOf" srcId="{3A729E0E-1630-874E-B6A9-08F8212090D4}" destId="{EBEA5F5E-7BAF-8C43-8650-B0AFD445E1D5}" srcOrd="1" destOrd="0" presId="urn:microsoft.com/office/officeart/2005/8/layout/radial4"/>
    <dgm:cxn modelId="{FA8B8382-85C5-0244-A4F6-DCC458D00C15}" type="presParOf" srcId="{3A729E0E-1630-874E-B6A9-08F8212090D4}" destId="{E81BFEA9-09DD-1740-AD15-660D4325F550}" srcOrd="2" destOrd="0" presId="urn:microsoft.com/office/officeart/2005/8/layout/radial4"/>
    <dgm:cxn modelId="{59B70BF9-CD26-AF4B-828E-436E8D7170F6}" type="presParOf" srcId="{3A729E0E-1630-874E-B6A9-08F8212090D4}" destId="{ACF4D9B7-6F7C-4E48-A7D7-034990822FFE}" srcOrd="3" destOrd="0" presId="urn:microsoft.com/office/officeart/2005/8/layout/radial4"/>
    <dgm:cxn modelId="{0F82059F-658E-EC42-A37F-568CF34419BE}" type="presParOf" srcId="{3A729E0E-1630-874E-B6A9-08F8212090D4}" destId="{05B3ED0E-52D1-5B4E-9EA0-30CBEF300A6C}" srcOrd="4" destOrd="0" presId="urn:microsoft.com/office/officeart/2005/8/layout/radial4"/>
    <dgm:cxn modelId="{0C5B13DD-5BE9-6246-A414-82671421507B}" type="presParOf" srcId="{3A729E0E-1630-874E-B6A9-08F8212090D4}" destId="{85D06C22-FEF4-C84C-966A-7D0F834D8A5E}" srcOrd="5" destOrd="0" presId="urn:microsoft.com/office/officeart/2005/8/layout/radial4"/>
    <dgm:cxn modelId="{0293B3A7-8B68-894C-A9DE-7BA57F6B9D0F}" type="presParOf" srcId="{3A729E0E-1630-874E-B6A9-08F8212090D4}" destId="{75046FD6-2F1E-4048-AD44-9011BF97DB4D}" srcOrd="6" destOrd="0" presId="urn:microsoft.com/office/officeart/2005/8/layout/radial4"/>
    <dgm:cxn modelId="{87157603-2AB2-8744-A422-A32719255DAE}" type="presParOf" srcId="{3A729E0E-1630-874E-B6A9-08F8212090D4}" destId="{76387A92-28EF-B34F-BBD8-CBF3BAD684C2}" srcOrd="7" destOrd="0" presId="urn:microsoft.com/office/officeart/2005/8/layout/radial4"/>
    <dgm:cxn modelId="{95003B5C-949A-FC43-A7E2-3F8491C6A5D1}" type="presParOf" srcId="{3A729E0E-1630-874E-B6A9-08F8212090D4}" destId="{F594D4E9-B27C-D94E-81CB-1E9290B8D9F5}" srcOrd="8" destOrd="0" presId="urn:microsoft.com/office/officeart/2005/8/layout/radial4"/>
    <dgm:cxn modelId="{6D0C6B00-0985-4F43-8330-42AE1F5A5A46}" type="presParOf" srcId="{3A729E0E-1630-874E-B6A9-08F8212090D4}" destId="{89A49F76-D7B0-674A-B6F0-48DDDA354E64}" srcOrd="9" destOrd="0" presId="urn:microsoft.com/office/officeart/2005/8/layout/radial4"/>
    <dgm:cxn modelId="{1CDA1725-D6A8-B64F-A0C4-EC751575ADEF}" type="presParOf" srcId="{3A729E0E-1630-874E-B6A9-08F8212090D4}" destId="{A70D2D76-C3F4-184C-AC4E-9DAE64E28808}" srcOrd="10" destOrd="0" presId="urn:microsoft.com/office/officeart/2005/8/layout/radial4"/>
    <dgm:cxn modelId="{0C290E97-5C5A-BE4E-BD90-1038A108F727}" type="presParOf" srcId="{3A729E0E-1630-874E-B6A9-08F8212090D4}" destId="{2D00DD4E-FCD1-054B-B67E-CCD4AD03332B}" srcOrd="11" destOrd="0" presId="urn:microsoft.com/office/officeart/2005/8/layout/radial4"/>
    <dgm:cxn modelId="{8107527E-D6B1-A947-8F8E-82502EF32171}" type="presParOf" srcId="{3A729E0E-1630-874E-B6A9-08F8212090D4}" destId="{68663FE3-AA7E-864C-A55D-617EA39E265D}" srcOrd="12" destOrd="0" presId="urn:microsoft.com/office/officeart/2005/8/layout/radial4"/>
    <dgm:cxn modelId="{4656C2D0-E7AB-A34B-AF05-0B7595C2E423}" type="presParOf" srcId="{3A729E0E-1630-874E-B6A9-08F8212090D4}" destId="{930C153D-17A2-E842-8115-F0BA41BB5FB4}" srcOrd="13" destOrd="0" presId="urn:microsoft.com/office/officeart/2005/8/layout/radial4"/>
    <dgm:cxn modelId="{C7C2E16D-A434-0442-83E4-6EF80E74324B}" type="presParOf" srcId="{3A729E0E-1630-874E-B6A9-08F8212090D4}" destId="{90D4C8DE-A61A-D24D-8FDF-68494E918D4A}" srcOrd="1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B6A262C-31FA-2F4C-881F-21A5A6AFE9B5}" type="doc">
      <dgm:prSet loTypeId="urn:microsoft.com/office/officeart/2005/8/layout/cycle3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B536B795-CE33-E041-B381-70D665392FEB}">
      <dgm:prSet phldrT="[Text]"/>
      <dgm:spPr/>
      <dgm:t>
        <a:bodyPr/>
        <a:lstStyle/>
        <a:p>
          <a:r>
            <a:rPr lang="en-GB" dirty="0"/>
            <a:t>Where are they now?</a:t>
          </a:r>
        </a:p>
      </dgm:t>
    </dgm:pt>
    <dgm:pt modelId="{4EF975D4-519A-514F-B668-0A0FAE0EAC8E}" type="parTrans" cxnId="{27948730-9300-1842-A84C-E0F6C0BEFEF6}">
      <dgm:prSet/>
      <dgm:spPr/>
      <dgm:t>
        <a:bodyPr/>
        <a:lstStyle/>
        <a:p>
          <a:endParaRPr lang="en-GB"/>
        </a:p>
      </dgm:t>
    </dgm:pt>
    <dgm:pt modelId="{F6E94004-7802-7347-B96B-33C017939AED}" type="sibTrans" cxnId="{27948730-9300-1842-A84C-E0F6C0BEFEF6}">
      <dgm:prSet/>
      <dgm:spPr/>
      <dgm:t>
        <a:bodyPr/>
        <a:lstStyle/>
        <a:p>
          <a:endParaRPr lang="en-GB"/>
        </a:p>
      </dgm:t>
    </dgm:pt>
    <dgm:pt modelId="{C7282954-D85C-F44B-A244-E392C2167527}">
      <dgm:prSet phldrT="[Text]"/>
      <dgm:spPr/>
      <dgm:t>
        <a:bodyPr/>
        <a:lstStyle/>
        <a:p>
          <a:r>
            <a:rPr lang="en-GB" dirty="0"/>
            <a:t>Where are we going?</a:t>
          </a:r>
        </a:p>
      </dgm:t>
    </dgm:pt>
    <dgm:pt modelId="{E69377A1-CD29-C243-A3DE-716734F92D1A}" type="parTrans" cxnId="{8E25130C-581F-4041-90F8-9E38A3027FFB}">
      <dgm:prSet/>
      <dgm:spPr/>
      <dgm:t>
        <a:bodyPr/>
        <a:lstStyle/>
        <a:p>
          <a:endParaRPr lang="en-GB"/>
        </a:p>
      </dgm:t>
    </dgm:pt>
    <dgm:pt modelId="{32AE1362-D780-364E-AFC1-741EB183D4CB}" type="sibTrans" cxnId="{8E25130C-581F-4041-90F8-9E38A3027FFB}">
      <dgm:prSet/>
      <dgm:spPr/>
      <dgm:t>
        <a:bodyPr/>
        <a:lstStyle/>
        <a:p>
          <a:endParaRPr lang="en-GB"/>
        </a:p>
      </dgm:t>
    </dgm:pt>
    <dgm:pt modelId="{CE3DE771-7A21-F947-AD85-F1F8CFC66F13}">
      <dgm:prSet phldrT="[Text]"/>
      <dgm:spPr/>
      <dgm:t>
        <a:bodyPr/>
        <a:lstStyle/>
        <a:p>
          <a:r>
            <a:rPr lang="en-GB" dirty="0"/>
            <a:t>How do I  get them there?</a:t>
          </a:r>
        </a:p>
      </dgm:t>
    </dgm:pt>
    <dgm:pt modelId="{39200D4D-ABB6-EA4F-A683-ABE47534AAE1}" type="parTrans" cxnId="{9717BC34-3E2D-B941-9307-83403AE26067}">
      <dgm:prSet/>
      <dgm:spPr/>
      <dgm:t>
        <a:bodyPr/>
        <a:lstStyle/>
        <a:p>
          <a:endParaRPr lang="en-GB"/>
        </a:p>
      </dgm:t>
    </dgm:pt>
    <dgm:pt modelId="{B82CB156-A82F-1444-A04C-B45DC7D7B81F}" type="sibTrans" cxnId="{9717BC34-3E2D-B941-9307-83403AE26067}">
      <dgm:prSet/>
      <dgm:spPr/>
      <dgm:t>
        <a:bodyPr/>
        <a:lstStyle/>
        <a:p>
          <a:endParaRPr lang="en-GB"/>
        </a:p>
      </dgm:t>
    </dgm:pt>
    <dgm:pt modelId="{5207DA0D-D7C8-304F-8AEC-BB910A7B36CC}">
      <dgm:prSet phldrT="[Text]"/>
      <dgm:spPr/>
      <dgm:t>
        <a:bodyPr/>
        <a:lstStyle/>
        <a:p>
          <a:r>
            <a:rPr lang="en-GB" dirty="0"/>
            <a:t>What tasks (and task variance) demonstrate acquisition of that knowledge/ability?</a:t>
          </a:r>
        </a:p>
      </dgm:t>
    </dgm:pt>
    <dgm:pt modelId="{312E39F9-5F3D-8646-B8B1-03252B943CEE}" type="parTrans" cxnId="{25AEF232-BBF5-BF43-9FBC-5D90D9FABDF3}">
      <dgm:prSet/>
      <dgm:spPr/>
      <dgm:t>
        <a:bodyPr/>
        <a:lstStyle/>
        <a:p>
          <a:endParaRPr lang="en-GB"/>
        </a:p>
      </dgm:t>
    </dgm:pt>
    <dgm:pt modelId="{0DF897E7-5376-B747-BAC5-19F80DB3F3B7}" type="sibTrans" cxnId="{25AEF232-BBF5-BF43-9FBC-5D90D9FABDF3}">
      <dgm:prSet/>
      <dgm:spPr/>
      <dgm:t>
        <a:bodyPr/>
        <a:lstStyle/>
        <a:p>
          <a:endParaRPr lang="en-GB"/>
        </a:p>
      </dgm:t>
    </dgm:pt>
    <dgm:pt modelId="{B47B849E-0554-F642-AA80-5A1DBE1810E6}">
      <dgm:prSet phldrT="[Text]"/>
      <dgm:spPr>
        <a:solidFill>
          <a:srgbClr val="002060"/>
        </a:solidFill>
      </dgm:spPr>
      <dgm:t>
        <a:bodyPr/>
        <a:lstStyle/>
        <a:p>
          <a:r>
            <a:rPr lang="en-GB" dirty="0"/>
            <a:t>How do I assess them?</a:t>
          </a:r>
        </a:p>
      </dgm:t>
    </dgm:pt>
    <dgm:pt modelId="{5787B9F0-2BD9-B84C-B518-8FC741B8D4CA}" type="parTrans" cxnId="{97C6A6D1-A45A-A84B-BF9A-F4405F0C87A6}">
      <dgm:prSet/>
      <dgm:spPr/>
      <dgm:t>
        <a:bodyPr/>
        <a:lstStyle/>
        <a:p>
          <a:endParaRPr lang="en-GB"/>
        </a:p>
      </dgm:t>
    </dgm:pt>
    <dgm:pt modelId="{CAF8128E-B67F-564B-ADB5-035F069DE7F7}" type="sibTrans" cxnId="{97C6A6D1-A45A-A84B-BF9A-F4405F0C87A6}">
      <dgm:prSet/>
      <dgm:spPr/>
      <dgm:t>
        <a:bodyPr/>
        <a:lstStyle/>
        <a:p>
          <a:endParaRPr lang="en-GB"/>
        </a:p>
      </dgm:t>
    </dgm:pt>
    <dgm:pt modelId="{28272263-E746-BB4A-BF93-838BAD1C202A}">
      <dgm:prSet/>
      <dgm:spPr/>
      <dgm:t>
        <a:bodyPr/>
        <a:lstStyle/>
        <a:p>
          <a:r>
            <a:rPr lang="en-GB" dirty="0"/>
            <a:t>What likely misconceptions are there going to be?</a:t>
          </a:r>
        </a:p>
      </dgm:t>
    </dgm:pt>
    <dgm:pt modelId="{7F970D00-F683-5641-8AB8-750147A5F0F7}" type="parTrans" cxnId="{40CCC37D-76B5-F349-BCEC-32DBD9ACEB87}">
      <dgm:prSet/>
      <dgm:spPr/>
      <dgm:t>
        <a:bodyPr/>
        <a:lstStyle/>
        <a:p>
          <a:endParaRPr lang="en-GB"/>
        </a:p>
      </dgm:t>
    </dgm:pt>
    <dgm:pt modelId="{177CE4B2-461A-3D49-85A0-7C31D744222C}" type="sibTrans" cxnId="{40CCC37D-76B5-F349-BCEC-32DBD9ACEB87}">
      <dgm:prSet/>
      <dgm:spPr/>
      <dgm:t>
        <a:bodyPr/>
        <a:lstStyle/>
        <a:p>
          <a:endParaRPr lang="en-GB"/>
        </a:p>
      </dgm:t>
    </dgm:pt>
    <dgm:pt modelId="{9D2FE9AC-3B0E-D142-9CCB-DCD391F67EB0}">
      <dgm:prSet/>
      <dgm:spPr/>
      <dgm:t>
        <a:bodyPr/>
        <a:lstStyle/>
        <a:p>
          <a:r>
            <a:rPr lang="en-GB" dirty="0"/>
            <a:t>Exposition | Modelling </a:t>
          </a:r>
        </a:p>
        <a:p>
          <a:r>
            <a:rPr lang="en-GB" dirty="0"/>
            <a:t>| Scaffold</a:t>
          </a:r>
        </a:p>
        <a:p>
          <a:r>
            <a:rPr lang="en-GB" dirty="0"/>
            <a:t>| Sequencing</a:t>
          </a:r>
        </a:p>
      </dgm:t>
    </dgm:pt>
    <dgm:pt modelId="{2AA5EE62-C17A-D845-920E-57ED2079237F}" type="parTrans" cxnId="{2A1B0287-EAD3-324E-9EB9-18EAEED441EB}">
      <dgm:prSet/>
      <dgm:spPr/>
      <dgm:t>
        <a:bodyPr/>
        <a:lstStyle/>
        <a:p>
          <a:endParaRPr lang="en-GB"/>
        </a:p>
      </dgm:t>
    </dgm:pt>
    <dgm:pt modelId="{4956943C-B03F-484A-BCBF-81DC756AB4EB}" type="sibTrans" cxnId="{2A1B0287-EAD3-324E-9EB9-18EAEED441EB}">
      <dgm:prSet/>
      <dgm:spPr/>
      <dgm:t>
        <a:bodyPr/>
        <a:lstStyle/>
        <a:p>
          <a:endParaRPr lang="en-GB"/>
        </a:p>
      </dgm:t>
    </dgm:pt>
    <dgm:pt modelId="{E2571BDA-5E63-D243-94E6-DB7643E439DA}" type="pres">
      <dgm:prSet presAssocID="{CB6A262C-31FA-2F4C-881F-21A5A6AFE9B5}" presName="Name0" presStyleCnt="0">
        <dgm:presLayoutVars>
          <dgm:dir/>
          <dgm:resizeHandles val="exact"/>
        </dgm:presLayoutVars>
      </dgm:prSet>
      <dgm:spPr/>
    </dgm:pt>
    <dgm:pt modelId="{DF23A4E0-7BC5-1F41-85F5-1D2EF01C54D5}" type="pres">
      <dgm:prSet presAssocID="{CB6A262C-31FA-2F4C-881F-21A5A6AFE9B5}" presName="cycle" presStyleCnt="0"/>
      <dgm:spPr/>
    </dgm:pt>
    <dgm:pt modelId="{B0075C60-D88D-454E-A436-3395741727BF}" type="pres">
      <dgm:prSet presAssocID="{B536B795-CE33-E041-B381-70D665392FEB}" presName="nodeFirstNode" presStyleLbl="node1" presStyleIdx="0" presStyleCnt="7">
        <dgm:presLayoutVars>
          <dgm:bulletEnabled val="1"/>
        </dgm:presLayoutVars>
      </dgm:prSet>
      <dgm:spPr/>
    </dgm:pt>
    <dgm:pt modelId="{BBF04E28-C9AB-084B-80E5-9CFCD23790F2}" type="pres">
      <dgm:prSet presAssocID="{F6E94004-7802-7347-B96B-33C017939AED}" presName="sibTransFirstNode" presStyleLbl="bgShp" presStyleIdx="0" presStyleCnt="1"/>
      <dgm:spPr/>
    </dgm:pt>
    <dgm:pt modelId="{4F34304E-E67E-2648-89F4-C48A03DEDACE}" type="pres">
      <dgm:prSet presAssocID="{C7282954-D85C-F44B-A244-E392C2167527}" presName="nodeFollowingNodes" presStyleLbl="node1" presStyleIdx="1" presStyleCnt="7">
        <dgm:presLayoutVars>
          <dgm:bulletEnabled val="1"/>
        </dgm:presLayoutVars>
      </dgm:prSet>
      <dgm:spPr/>
    </dgm:pt>
    <dgm:pt modelId="{9E4E4AAF-810B-BB4E-8D2B-3E61480F4A01}" type="pres">
      <dgm:prSet presAssocID="{CE3DE771-7A21-F947-AD85-F1F8CFC66F13}" presName="nodeFollowingNodes" presStyleLbl="node1" presStyleIdx="2" presStyleCnt="7">
        <dgm:presLayoutVars>
          <dgm:bulletEnabled val="1"/>
        </dgm:presLayoutVars>
      </dgm:prSet>
      <dgm:spPr/>
    </dgm:pt>
    <dgm:pt modelId="{308E88C9-10FA-6B4B-AD8E-887623DB6530}" type="pres">
      <dgm:prSet presAssocID="{28272263-E746-BB4A-BF93-838BAD1C202A}" presName="nodeFollowingNodes" presStyleLbl="node1" presStyleIdx="3" presStyleCnt="7">
        <dgm:presLayoutVars>
          <dgm:bulletEnabled val="1"/>
        </dgm:presLayoutVars>
      </dgm:prSet>
      <dgm:spPr/>
    </dgm:pt>
    <dgm:pt modelId="{1AE635E8-4A7E-7D4A-84B1-74973D366B96}" type="pres">
      <dgm:prSet presAssocID="{9D2FE9AC-3B0E-D142-9CCB-DCD391F67EB0}" presName="nodeFollowingNodes" presStyleLbl="node1" presStyleIdx="4" presStyleCnt="7">
        <dgm:presLayoutVars>
          <dgm:bulletEnabled val="1"/>
        </dgm:presLayoutVars>
      </dgm:prSet>
      <dgm:spPr/>
    </dgm:pt>
    <dgm:pt modelId="{1ABFCB68-BFE0-BC4E-A771-BFC58C44C9A7}" type="pres">
      <dgm:prSet presAssocID="{5207DA0D-D7C8-304F-8AEC-BB910A7B36CC}" presName="nodeFollowingNodes" presStyleLbl="node1" presStyleIdx="5" presStyleCnt="7">
        <dgm:presLayoutVars>
          <dgm:bulletEnabled val="1"/>
        </dgm:presLayoutVars>
      </dgm:prSet>
      <dgm:spPr/>
    </dgm:pt>
    <dgm:pt modelId="{E4CFC584-CDDD-9245-A33C-3AA7FEEE6E3C}" type="pres">
      <dgm:prSet presAssocID="{B47B849E-0554-F642-AA80-5A1DBE1810E6}" presName="nodeFollowingNodes" presStyleLbl="node1" presStyleIdx="6" presStyleCnt="7">
        <dgm:presLayoutVars>
          <dgm:bulletEnabled val="1"/>
        </dgm:presLayoutVars>
      </dgm:prSet>
      <dgm:spPr/>
    </dgm:pt>
  </dgm:ptLst>
  <dgm:cxnLst>
    <dgm:cxn modelId="{8E25130C-581F-4041-90F8-9E38A3027FFB}" srcId="{CB6A262C-31FA-2F4C-881F-21A5A6AFE9B5}" destId="{C7282954-D85C-F44B-A244-E392C2167527}" srcOrd="1" destOrd="0" parTransId="{E69377A1-CD29-C243-A3DE-716734F92D1A}" sibTransId="{32AE1362-D780-364E-AFC1-741EB183D4CB}"/>
    <dgm:cxn modelId="{27948730-9300-1842-A84C-E0F6C0BEFEF6}" srcId="{CB6A262C-31FA-2F4C-881F-21A5A6AFE9B5}" destId="{B536B795-CE33-E041-B381-70D665392FEB}" srcOrd="0" destOrd="0" parTransId="{4EF975D4-519A-514F-B668-0A0FAE0EAC8E}" sibTransId="{F6E94004-7802-7347-B96B-33C017939AED}"/>
    <dgm:cxn modelId="{25AEF232-BBF5-BF43-9FBC-5D90D9FABDF3}" srcId="{CB6A262C-31FA-2F4C-881F-21A5A6AFE9B5}" destId="{5207DA0D-D7C8-304F-8AEC-BB910A7B36CC}" srcOrd="5" destOrd="0" parTransId="{312E39F9-5F3D-8646-B8B1-03252B943CEE}" sibTransId="{0DF897E7-5376-B747-BAC5-19F80DB3F3B7}"/>
    <dgm:cxn modelId="{9717BC34-3E2D-B941-9307-83403AE26067}" srcId="{CB6A262C-31FA-2F4C-881F-21A5A6AFE9B5}" destId="{CE3DE771-7A21-F947-AD85-F1F8CFC66F13}" srcOrd="2" destOrd="0" parTransId="{39200D4D-ABB6-EA4F-A683-ABE47534AAE1}" sibTransId="{B82CB156-A82F-1444-A04C-B45DC7D7B81F}"/>
    <dgm:cxn modelId="{AE342A3D-38D4-574C-9A9A-E5387B1C9F92}" type="presOf" srcId="{C7282954-D85C-F44B-A244-E392C2167527}" destId="{4F34304E-E67E-2648-89F4-C48A03DEDACE}" srcOrd="0" destOrd="0" presId="urn:microsoft.com/office/officeart/2005/8/layout/cycle3"/>
    <dgm:cxn modelId="{08FDAA51-6AD6-A74E-BFA7-53813B4CA1F5}" type="presOf" srcId="{5207DA0D-D7C8-304F-8AEC-BB910A7B36CC}" destId="{1ABFCB68-BFE0-BC4E-A771-BFC58C44C9A7}" srcOrd="0" destOrd="0" presId="urn:microsoft.com/office/officeart/2005/8/layout/cycle3"/>
    <dgm:cxn modelId="{40CCC37D-76B5-F349-BCEC-32DBD9ACEB87}" srcId="{CB6A262C-31FA-2F4C-881F-21A5A6AFE9B5}" destId="{28272263-E746-BB4A-BF93-838BAD1C202A}" srcOrd="3" destOrd="0" parTransId="{7F970D00-F683-5641-8AB8-750147A5F0F7}" sibTransId="{177CE4B2-461A-3D49-85A0-7C31D744222C}"/>
    <dgm:cxn modelId="{2A1B0287-EAD3-324E-9EB9-18EAEED441EB}" srcId="{CB6A262C-31FA-2F4C-881F-21A5A6AFE9B5}" destId="{9D2FE9AC-3B0E-D142-9CCB-DCD391F67EB0}" srcOrd="4" destOrd="0" parTransId="{2AA5EE62-C17A-D845-920E-57ED2079237F}" sibTransId="{4956943C-B03F-484A-BCBF-81DC756AB4EB}"/>
    <dgm:cxn modelId="{2EAB1594-74C4-2C4E-B423-E6B0F42F6401}" type="presOf" srcId="{CB6A262C-31FA-2F4C-881F-21A5A6AFE9B5}" destId="{E2571BDA-5E63-D243-94E6-DB7643E439DA}" srcOrd="0" destOrd="0" presId="urn:microsoft.com/office/officeart/2005/8/layout/cycle3"/>
    <dgm:cxn modelId="{320BAF97-BB9A-8848-A41E-B91D70FB6DE3}" type="presOf" srcId="{F6E94004-7802-7347-B96B-33C017939AED}" destId="{BBF04E28-C9AB-084B-80E5-9CFCD23790F2}" srcOrd="0" destOrd="0" presId="urn:microsoft.com/office/officeart/2005/8/layout/cycle3"/>
    <dgm:cxn modelId="{7A421FB4-0160-CF49-B870-B4A122D47094}" type="presOf" srcId="{B536B795-CE33-E041-B381-70D665392FEB}" destId="{B0075C60-D88D-454E-A436-3395741727BF}" srcOrd="0" destOrd="0" presId="urn:microsoft.com/office/officeart/2005/8/layout/cycle3"/>
    <dgm:cxn modelId="{2A54D3C2-CFC3-D24C-B054-13D2B060B4C3}" type="presOf" srcId="{9D2FE9AC-3B0E-D142-9CCB-DCD391F67EB0}" destId="{1AE635E8-4A7E-7D4A-84B1-74973D366B96}" srcOrd="0" destOrd="0" presId="urn:microsoft.com/office/officeart/2005/8/layout/cycle3"/>
    <dgm:cxn modelId="{97C6A6D1-A45A-A84B-BF9A-F4405F0C87A6}" srcId="{CB6A262C-31FA-2F4C-881F-21A5A6AFE9B5}" destId="{B47B849E-0554-F642-AA80-5A1DBE1810E6}" srcOrd="6" destOrd="0" parTransId="{5787B9F0-2BD9-B84C-B518-8FC741B8D4CA}" sibTransId="{CAF8128E-B67F-564B-ADB5-035F069DE7F7}"/>
    <dgm:cxn modelId="{2A5875D8-D9EC-EE4C-B1CB-A4A1A549BAA4}" type="presOf" srcId="{B47B849E-0554-F642-AA80-5A1DBE1810E6}" destId="{E4CFC584-CDDD-9245-A33C-3AA7FEEE6E3C}" srcOrd="0" destOrd="0" presId="urn:microsoft.com/office/officeart/2005/8/layout/cycle3"/>
    <dgm:cxn modelId="{D186F9DF-B56C-3840-9A8B-5895F59DAB5C}" type="presOf" srcId="{CE3DE771-7A21-F947-AD85-F1F8CFC66F13}" destId="{9E4E4AAF-810B-BB4E-8D2B-3E61480F4A01}" srcOrd="0" destOrd="0" presId="urn:microsoft.com/office/officeart/2005/8/layout/cycle3"/>
    <dgm:cxn modelId="{33B76EF8-434B-6D48-ABC5-0DDE883DB73E}" type="presOf" srcId="{28272263-E746-BB4A-BF93-838BAD1C202A}" destId="{308E88C9-10FA-6B4B-AD8E-887623DB6530}" srcOrd="0" destOrd="0" presId="urn:microsoft.com/office/officeart/2005/8/layout/cycle3"/>
    <dgm:cxn modelId="{90A1036B-9E6C-5A4F-95AD-964E2993A790}" type="presParOf" srcId="{E2571BDA-5E63-D243-94E6-DB7643E439DA}" destId="{DF23A4E0-7BC5-1F41-85F5-1D2EF01C54D5}" srcOrd="0" destOrd="0" presId="urn:microsoft.com/office/officeart/2005/8/layout/cycle3"/>
    <dgm:cxn modelId="{3D3C2775-2D82-6E47-A81A-C55BAC9B2565}" type="presParOf" srcId="{DF23A4E0-7BC5-1F41-85F5-1D2EF01C54D5}" destId="{B0075C60-D88D-454E-A436-3395741727BF}" srcOrd="0" destOrd="0" presId="urn:microsoft.com/office/officeart/2005/8/layout/cycle3"/>
    <dgm:cxn modelId="{E2CBB3AC-4BD8-E145-A761-9B5407AD8AC5}" type="presParOf" srcId="{DF23A4E0-7BC5-1F41-85F5-1D2EF01C54D5}" destId="{BBF04E28-C9AB-084B-80E5-9CFCD23790F2}" srcOrd="1" destOrd="0" presId="urn:microsoft.com/office/officeart/2005/8/layout/cycle3"/>
    <dgm:cxn modelId="{CBB0EE6F-7777-AA4D-9D98-5270B5E8B735}" type="presParOf" srcId="{DF23A4E0-7BC5-1F41-85F5-1D2EF01C54D5}" destId="{4F34304E-E67E-2648-89F4-C48A03DEDACE}" srcOrd="2" destOrd="0" presId="urn:microsoft.com/office/officeart/2005/8/layout/cycle3"/>
    <dgm:cxn modelId="{1AF671BC-D88D-8D4F-BC90-3C6BB5B54815}" type="presParOf" srcId="{DF23A4E0-7BC5-1F41-85F5-1D2EF01C54D5}" destId="{9E4E4AAF-810B-BB4E-8D2B-3E61480F4A01}" srcOrd="3" destOrd="0" presId="urn:microsoft.com/office/officeart/2005/8/layout/cycle3"/>
    <dgm:cxn modelId="{6A7C7C0F-D63B-C94A-86AC-4427E6633EFE}" type="presParOf" srcId="{DF23A4E0-7BC5-1F41-85F5-1D2EF01C54D5}" destId="{308E88C9-10FA-6B4B-AD8E-887623DB6530}" srcOrd="4" destOrd="0" presId="urn:microsoft.com/office/officeart/2005/8/layout/cycle3"/>
    <dgm:cxn modelId="{B043FC93-121A-5740-8526-C2B32CDC1071}" type="presParOf" srcId="{DF23A4E0-7BC5-1F41-85F5-1D2EF01C54D5}" destId="{1AE635E8-4A7E-7D4A-84B1-74973D366B96}" srcOrd="5" destOrd="0" presId="urn:microsoft.com/office/officeart/2005/8/layout/cycle3"/>
    <dgm:cxn modelId="{29E518E3-CEB7-2A41-8A61-D83BBF9FB93A}" type="presParOf" srcId="{DF23A4E0-7BC5-1F41-85F5-1D2EF01C54D5}" destId="{1ABFCB68-BFE0-BC4E-A771-BFC58C44C9A7}" srcOrd="6" destOrd="0" presId="urn:microsoft.com/office/officeart/2005/8/layout/cycle3"/>
    <dgm:cxn modelId="{200FD8E8-BA38-6F4A-9449-8EB6B4828D27}" type="presParOf" srcId="{DF23A4E0-7BC5-1F41-85F5-1D2EF01C54D5}" destId="{E4CFC584-CDDD-9245-A33C-3AA7FEEE6E3C}" srcOrd="7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30D814C-10D9-4F40-8A56-FF470B39FFF3}" type="doc">
      <dgm:prSet loTypeId="urn:microsoft.com/office/officeart/2005/8/layout/hProcess9" loCatId="process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83D8BE3-361C-45B0-BFEC-637677E790D2}">
      <dgm:prSet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Mentor fills in report and trainee uploads it to Pebblepad</a:t>
          </a:r>
          <a:endParaRPr lang="en-US" dirty="0">
            <a:solidFill>
              <a:schemeClr val="tx1"/>
            </a:solidFill>
          </a:endParaRPr>
        </a:p>
      </dgm:t>
    </dgm:pt>
    <dgm:pt modelId="{3CC52432-D8CF-4EAC-9D75-14E33DE6806B}" type="parTrans" cxnId="{6F35747A-16AC-4755-B85F-6FE71CB141D7}">
      <dgm:prSet/>
      <dgm:spPr/>
      <dgm:t>
        <a:bodyPr/>
        <a:lstStyle/>
        <a:p>
          <a:endParaRPr lang="en-US"/>
        </a:p>
      </dgm:t>
    </dgm:pt>
    <dgm:pt modelId="{C7632321-4600-4E4C-9E52-74F3FDC7BCC1}" type="sibTrans" cxnId="{6F35747A-16AC-4755-B85F-6FE71CB141D7}">
      <dgm:prSet/>
      <dgm:spPr/>
      <dgm:t>
        <a:bodyPr/>
        <a:lstStyle/>
        <a:p>
          <a:endParaRPr lang="en-US"/>
        </a:p>
      </dgm:t>
    </dgm:pt>
    <dgm:pt modelId="{AD27F255-4433-4760-BAB1-E744F073537E}">
      <dgm:prSet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Trainee gathers evidence bundle and uploads to Pebblepad</a:t>
          </a:r>
          <a:endParaRPr lang="en-US" dirty="0">
            <a:solidFill>
              <a:schemeClr val="tx1"/>
            </a:solidFill>
          </a:endParaRPr>
        </a:p>
      </dgm:t>
    </dgm:pt>
    <dgm:pt modelId="{9856C7B7-AFD2-4143-A458-FC751166F93E}" type="parTrans" cxnId="{18ECD680-3C04-4442-BF57-D598B31EB99E}">
      <dgm:prSet/>
      <dgm:spPr/>
      <dgm:t>
        <a:bodyPr/>
        <a:lstStyle/>
        <a:p>
          <a:endParaRPr lang="en-US"/>
        </a:p>
      </dgm:t>
    </dgm:pt>
    <dgm:pt modelId="{2030928D-AF90-47A5-BA84-62FF8ABDADBA}" type="sibTrans" cxnId="{18ECD680-3C04-4442-BF57-D598B31EB99E}">
      <dgm:prSet/>
      <dgm:spPr/>
      <dgm:t>
        <a:bodyPr/>
        <a:lstStyle/>
        <a:p>
          <a:endParaRPr lang="en-US"/>
        </a:p>
      </dgm:t>
    </dgm:pt>
    <dgm:pt modelId="{67CEFFB8-44FA-441D-9C72-631E3C5645EE}">
      <dgm:prSet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 Tutor checks evidence bundle and report and plans questions for viva</a:t>
          </a:r>
          <a:endParaRPr lang="en-US" dirty="0">
            <a:solidFill>
              <a:schemeClr val="tx1"/>
            </a:solidFill>
          </a:endParaRPr>
        </a:p>
      </dgm:t>
    </dgm:pt>
    <dgm:pt modelId="{7CFE8F73-4E58-4105-9936-2F60056EF9A4}" type="parTrans" cxnId="{0158D237-2740-48DE-ACB7-331B54F15201}">
      <dgm:prSet/>
      <dgm:spPr/>
      <dgm:t>
        <a:bodyPr/>
        <a:lstStyle/>
        <a:p>
          <a:endParaRPr lang="en-US"/>
        </a:p>
      </dgm:t>
    </dgm:pt>
    <dgm:pt modelId="{2AB304D2-DF33-41EB-9B6E-E8D94DA1E235}" type="sibTrans" cxnId="{0158D237-2740-48DE-ACB7-331B54F15201}">
      <dgm:prSet/>
      <dgm:spPr/>
      <dgm:t>
        <a:bodyPr/>
        <a:lstStyle/>
        <a:p>
          <a:endParaRPr lang="en-US"/>
        </a:p>
      </dgm:t>
    </dgm:pt>
    <dgm:pt modelId="{5A6FE5A6-E700-440F-BB47-CB6CA129CE3C}">
      <dgm:prSet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Trainee meets tutor for viva and discussion of targets</a:t>
          </a:r>
          <a:endParaRPr lang="en-US" dirty="0">
            <a:solidFill>
              <a:schemeClr val="tx1"/>
            </a:solidFill>
          </a:endParaRPr>
        </a:p>
      </dgm:t>
    </dgm:pt>
    <dgm:pt modelId="{488C0833-2899-469A-A8F6-ED20F3F31AE7}" type="parTrans" cxnId="{76AE877F-FD3A-458F-A82E-D6E6CD0ABF03}">
      <dgm:prSet/>
      <dgm:spPr/>
      <dgm:t>
        <a:bodyPr/>
        <a:lstStyle/>
        <a:p>
          <a:endParaRPr lang="en-US"/>
        </a:p>
      </dgm:t>
    </dgm:pt>
    <dgm:pt modelId="{CA5802DC-B4C9-4AA5-AA1B-F5535C706129}" type="sibTrans" cxnId="{76AE877F-FD3A-458F-A82E-D6E6CD0ABF03}">
      <dgm:prSet/>
      <dgm:spPr/>
      <dgm:t>
        <a:bodyPr/>
        <a:lstStyle/>
        <a:p>
          <a:endParaRPr lang="en-US"/>
        </a:p>
      </dgm:t>
    </dgm:pt>
    <dgm:pt modelId="{A3459430-6D0A-4811-B9D3-DBD3BFC6DE5C}">
      <dgm:prSet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Trainee fills in targets on PP and tutor verifies judgement outcome on </a:t>
          </a:r>
          <a:r>
            <a:rPr lang="en-GB" dirty="0" err="1">
              <a:solidFill>
                <a:schemeClr val="tx1"/>
              </a:solidFill>
            </a:rPr>
            <a:t>Pebblpad</a:t>
          </a:r>
          <a:r>
            <a:rPr lang="en-GB" dirty="0">
              <a:solidFill>
                <a:schemeClr val="tx1"/>
              </a:solidFill>
            </a:rPr>
            <a:t> </a:t>
          </a:r>
          <a:endParaRPr lang="en-US" dirty="0">
            <a:solidFill>
              <a:schemeClr val="tx1"/>
            </a:solidFill>
          </a:endParaRPr>
        </a:p>
      </dgm:t>
    </dgm:pt>
    <dgm:pt modelId="{6536E9EF-2EBF-46AA-BA1C-8C0407091AD5}" type="parTrans" cxnId="{9B13B7E4-7B3B-4B8A-AE82-CCEE77509942}">
      <dgm:prSet/>
      <dgm:spPr/>
      <dgm:t>
        <a:bodyPr/>
        <a:lstStyle/>
        <a:p>
          <a:endParaRPr lang="en-US"/>
        </a:p>
      </dgm:t>
    </dgm:pt>
    <dgm:pt modelId="{FC334F9D-A71D-47E6-B5DA-826A0A2C2B84}" type="sibTrans" cxnId="{9B13B7E4-7B3B-4B8A-AE82-CCEE77509942}">
      <dgm:prSet/>
      <dgm:spPr/>
      <dgm:t>
        <a:bodyPr/>
        <a:lstStyle/>
        <a:p>
          <a:endParaRPr lang="en-US"/>
        </a:p>
      </dgm:t>
    </dgm:pt>
    <dgm:pt modelId="{BC0ACF3B-D47B-441A-AA35-CDBF1A0B9ABF}">
      <dgm:prSet phldr="0"/>
      <dgm:spPr/>
      <dgm:t>
        <a:bodyPr/>
        <a:lstStyle/>
        <a:p>
          <a:pPr rtl="0"/>
          <a:r>
            <a:rPr lang="en-GB" dirty="0">
              <a:solidFill>
                <a:schemeClr val="tx1"/>
              </a:solidFill>
              <a:latin typeface="Calibri"/>
            </a:rPr>
            <a:t>Trainee prepares for the mentor meeting by reflecting on progress and ensuring Pebblepad is up to date </a:t>
          </a:r>
          <a:endParaRPr lang="en-GB" b="0" i="0" u="none" strike="noStrike" cap="none" baseline="0" noProof="0" dirty="0">
            <a:solidFill>
              <a:schemeClr val="tx1"/>
            </a:solidFill>
            <a:latin typeface="Calibri"/>
            <a:cs typeface="Calibri"/>
          </a:endParaRPr>
        </a:p>
      </dgm:t>
    </dgm:pt>
    <dgm:pt modelId="{E4597CB4-A462-4823-AA9B-AA5AB17D0220}" type="parTrans" cxnId="{14B8E8FB-D59B-4B64-A91D-26161BC121B1}">
      <dgm:prSet/>
      <dgm:spPr/>
      <dgm:t>
        <a:bodyPr/>
        <a:lstStyle/>
        <a:p>
          <a:endParaRPr lang="en-GB"/>
        </a:p>
      </dgm:t>
    </dgm:pt>
    <dgm:pt modelId="{05FB5889-1922-4D3D-9B21-E51363465F6D}" type="sibTrans" cxnId="{14B8E8FB-D59B-4B64-A91D-26161BC121B1}">
      <dgm:prSet/>
      <dgm:spPr/>
      <dgm:t>
        <a:bodyPr/>
        <a:lstStyle/>
        <a:p>
          <a:endParaRPr lang="en-GB"/>
        </a:p>
      </dgm:t>
    </dgm:pt>
    <dgm:pt modelId="{3CFB51C8-D2E2-43F2-AC54-6FB1A23A3538}">
      <dgm:prSet phldr="0"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Mentor and trainee discuss progress against assessment criteria</a:t>
          </a:r>
          <a:r>
            <a:rPr lang="en-GB" dirty="0">
              <a:solidFill>
                <a:schemeClr val="tx1"/>
              </a:solidFill>
              <a:latin typeface="Calibri"/>
            </a:rPr>
            <a:t> </a:t>
          </a:r>
          <a:endParaRPr lang="en-US" dirty="0">
            <a:solidFill>
              <a:schemeClr val="tx1"/>
            </a:solidFill>
          </a:endParaRPr>
        </a:p>
      </dgm:t>
    </dgm:pt>
    <dgm:pt modelId="{B6CAB630-B6D4-4C34-8B25-083D62E7EB4B}" type="parTrans" cxnId="{80033636-1B28-4340-9210-49B62B1992D0}">
      <dgm:prSet/>
      <dgm:spPr/>
      <dgm:t>
        <a:bodyPr/>
        <a:lstStyle/>
        <a:p>
          <a:endParaRPr lang="en-GB"/>
        </a:p>
      </dgm:t>
    </dgm:pt>
    <dgm:pt modelId="{CD8B29F4-A45B-423E-B21B-53608B3C0A8E}" type="sibTrans" cxnId="{80033636-1B28-4340-9210-49B62B1992D0}">
      <dgm:prSet/>
      <dgm:spPr/>
      <dgm:t>
        <a:bodyPr/>
        <a:lstStyle/>
        <a:p>
          <a:endParaRPr lang="en-GB"/>
        </a:p>
      </dgm:t>
    </dgm:pt>
    <dgm:pt modelId="{15077933-91F4-47A7-AC3C-420A40084DCD}" type="pres">
      <dgm:prSet presAssocID="{B30D814C-10D9-4F40-8A56-FF470B39FFF3}" presName="CompostProcess" presStyleCnt="0">
        <dgm:presLayoutVars>
          <dgm:dir/>
          <dgm:resizeHandles val="exact"/>
        </dgm:presLayoutVars>
      </dgm:prSet>
      <dgm:spPr/>
    </dgm:pt>
    <dgm:pt modelId="{13D2CC67-F1D6-4317-8753-3D3546B29D9B}" type="pres">
      <dgm:prSet presAssocID="{B30D814C-10D9-4F40-8A56-FF470B39FFF3}" presName="arrow" presStyleLbl="bgShp" presStyleIdx="0" presStyleCnt="1"/>
      <dgm:spPr/>
    </dgm:pt>
    <dgm:pt modelId="{54B39AA8-6BFD-4A2A-AE99-F32D30CB2A73}" type="pres">
      <dgm:prSet presAssocID="{B30D814C-10D9-4F40-8A56-FF470B39FFF3}" presName="linearProcess" presStyleCnt="0"/>
      <dgm:spPr/>
    </dgm:pt>
    <dgm:pt modelId="{734882CE-2738-44B7-ABC6-2133BF35C913}" type="pres">
      <dgm:prSet presAssocID="{BC0ACF3B-D47B-441A-AA35-CDBF1A0B9ABF}" presName="textNode" presStyleLbl="node1" presStyleIdx="0" presStyleCnt="7">
        <dgm:presLayoutVars>
          <dgm:bulletEnabled val="1"/>
        </dgm:presLayoutVars>
      </dgm:prSet>
      <dgm:spPr/>
    </dgm:pt>
    <dgm:pt modelId="{82B19D51-50D1-44CA-9AB9-337BD0820125}" type="pres">
      <dgm:prSet presAssocID="{05FB5889-1922-4D3D-9B21-E51363465F6D}" presName="sibTrans" presStyleCnt="0"/>
      <dgm:spPr/>
    </dgm:pt>
    <dgm:pt modelId="{0B55B711-3975-47BC-A096-8E1EED487892}" type="pres">
      <dgm:prSet presAssocID="{3CFB51C8-D2E2-43F2-AC54-6FB1A23A3538}" presName="textNode" presStyleLbl="node1" presStyleIdx="1" presStyleCnt="7">
        <dgm:presLayoutVars>
          <dgm:bulletEnabled val="1"/>
        </dgm:presLayoutVars>
      </dgm:prSet>
      <dgm:spPr/>
    </dgm:pt>
    <dgm:pt modelId="{E95B072C-5D86-4CB3-A534-DAEDA12F93C6}" type="pres">
      <dgm:prSet presAssocID="{CD8B29F4-A45B-423E-B21B-53608B3C0A8E}" presName="sibTrans" presStyleCnt="0"/>
      <dgm:spPr/>
    </dgm:pt>
    <dgm:pt modelId="{9428870E-F7CD-4E0F-ADB1-CD10C4412E71}" type="pres">
      <dgm:prSet presAssocID="{E83D8BE3-361C-45B0-BFEC-637677E790D2}" presName="textNode" presStyleLbl="node1" presStyleIdx="2" presStyleCnt="7">
        <dgm:presLayoutVars>
          <dgm:bulletEnabled val="1"/>
        </dgm:presLayoutVars>
      </dgm:prSet>
      <dgm:spPr/>
    </dgm:pt>
    <dgm:pt modelId="{594E64F4-77B4-4241-8153-FD12EC20F8AD}" type="pres">
      <dgm:prSet presAssocID="{C7632321-4600-4E4C-9E52-74F3FDC7BCC1}" presName="sibTrans" presStyleCnt="0"/>
      <dgm:spPr/>
    </dgm:pt>
    <dgm:pt modelId="{1A50581E-6D86-478A-8B7B-AC0AE3DFDB83}" type="pres">
      <dgm:prSet presAssocID="{AD27F255-4433-4760-BAB1-E744F073537E}" presName="textNode" presStyleLbl="node1" presStyleIdx="3" presStyleCnt="7">
        <dgm:presLayoutVars>
          <dgm:bulletEnabled val="1"/>
        </dgm:presLayoutVars>
      </dgm:prSet>
      <dgm:spPr/>
    </dgm:pt>
    <dgm:pt modelId="{67286B48-2938-4576-96AF-F10614D8C7FB}" type="pres">
      <dgm:prSet presAssocID="{2030928D-AF90-47A5-BA84-62FF8ABDADBA}" presName="sibTrans" presStyleCnt="0"/>
      <dgm:spPr/>
    </dgm:pt>
    <dgm:pt modelId="{DB579899-F3B2-4472-8AC3-44C9BC896EC4}" type="pres">
      <dgm:prSet presAssocID="{67CEFFB8-44FA-441D-9C72-631E3C5645EE}" presName="textNode" presStyleLbl="node1" presStyleIdx="4" presStyleCnt="7" custLinFactNeighborX="40583" custLinFactNeighborY="-1941">
        <dgm:presLayoutVars>
          <dgm:bulletEnabled val="1"/>
        </dgm:presLayoutVars>
      </dgm:prSet>
      <dgm:spPr/>
    </dgm:pt>
    <dgm:pt modelId="{0538CDDE-29BD-40A4-9861-EC66D1D26C27}" type="pres">
      <dgm:prSet presAssocID="{2AB304D2-DF33-41EB-9B6E-E8D94DA1E235}" presName="sibTrans" presStyleCnt="0"/>
      <dgm:spPr/>
    </dgm:pt>
    <dgm:pt modelId="{5FD3BF00-7DF1-4239-AF82-32A5246B9CA7}" type="pres">
      <dgm:prSet presAssocID="{5A6FE5A6-E700-440F-BB47-CB6CA129CE3C}" presName="textNode" presStyleLbl="node1" presStyleIdx="5" presStyleCnt="7">
        <dgm:presLayoutVars>
          <dgm:bulletEnabled val="1"/>
        </dgm:presLayoutVars>
      </dgm:prSet>
      <dgm:spPr/>
    </dgm:pt>
    <dgm:pt modelId="{64CDC91C-B747-461E-B790-6F3116BA922B}" type="pres">
      <dgm:prSet presAssocID="{CA5802DC-B4C9-4AA5-AA1B-F5535C706129}" presName="sibTrans" presStyleCnt="0"/>
      <dgm:spPr/>
    </dgm:pt>
    <dgm:pt modelId="{C88A0CEC-F921-4123-8041-14F66CC95E9D}" type="pres">
      <dgm:prSet presAssocID="{A3459430-6D0A-4811-B9D3-DBD3BFC6DE5C}" presName="textNode" presStyleLbl="node1" presStyleIdx="6" presStyleCnt="7">
        <dgm:presLayoutVars>
          <dgm:bulletEnabled val="1"/>
        </dgm:presLayoutVars>
      </dgm:prSet>
      <dgm:spPr/>
    </dgm:pt>
  </dgm:ptLst>
  <dgm:cxnLst>
    <dgm:cxn modelId="{24C80F07-D4CB-407F-9BB2-ED348251DA0F}" type="presOf" srcId="{5A6FE5A6-E700-440F-BB47-CB6CA129CE3C}" destId="{5FD3BF00-7DF1-4239-AF82-32A5246B9CA7}" srcOrd="0" destOrd="0" presId="urn:microsoft.com/office/officeart/2005/8/layout/hProcess9"/>
    <dgm:cxn modelId="{35F8860C-0740-4AAB-A41F-B33EBB3EB356}" type="presOf" srcId="{3CFB51C8-D2E2-43F2-AC54-6FB1A23A3538}" destId="{0B55B711-3975-47BC-A096-8E1EED487892}" srcOrd="0" destOrd="0" presId="urn:microsoft.com/office/officeart/2005/8/layout/hProcess9"/>
    <dgm:cxn modelId="{5613A41B-8558-427C-8304-9D7FD8704997}" type="presOf" srcId="{BC0ACF3B-D47B-441A-AA35-CDBF1A0B9ABF}" destId="{734882CE-2738-44B7-ABC6-2133BF35C913}" srcOrd="0" destOrd="0" presId="urn:microsoft.com/office/officeart/2005/8/layout/hProcess9"/>
    <dgm:cxn modelId="{CBFA9F2D-B909-4465-8A30-2461D36E812D}" type="presOf" srcId="{E83D8BE3-361C-45B0-BFEC-637677E790D2}" destId="{9428870E-F7CD-4E0F-ADB1-CD10C4412E71}" srcOrd="0" destOrd="0" presId="urn:microsoft.com/office/officeart/2005/8/layout/hProcess9"/>
    <dgm:cxn modelId="{80033636-1B28-4340-9210-49B62B1992D0}" srcId="{B30D814C-10D9-4F40-8A56-FF470B39FFF3}" destId="{3CFB51C8-D2E2-43F2-AC54-6FB1A23A3538}" srcOrd="1" destOrd="0" parTransId="{B6CAB630-B6D4-4C34-8B25-083D62E7EB4B}" sibTransId="{CD8B29F4-A45B-423E-B21B-53608B3C0A8E}"/>
    <dgm:cxn modelId="{0158D237-2740-48DE-ACB7-331B54F15201}" srcId="{B30D814C-10D9-4F40-8A56-FF470B39FFF3}" destId="{67CEFFB8-44FA-441D-9C72-631E3C5645EE}" srcOrd="4" destOrd="0" parTransId="{7CFE8F73-4E58-4105-9936-2F60056EF9A4}" sibTransId="{2AB304D2-DF33-41EB-9B6E-E8D94DA1E235}"/>
    <dgm:cxn modelId="{ABB14875-DF8C-4F74-9491-291CB0C64EAD}" type="presOf" srcId="{B30D814C-10D9-4F40-8A56-FF470B39FFF3}" destId="{15077933-91F4-47A7-AC3C-420A40084DCD}" srcOrd="0" destOrd="0" presId="urn:microsoft.com/office/officeart/2005/8/layout/hProcess9"/>
    <dgm:cxn modelId="{C851F677-1C08-42DC-A326-869CADA696CD}" type="presOf" srcId="{67CEFFB8-44FA-441D-9C72-631E3C5645EE}" destId="{DB579899-F3B2-4472-8AC3-44C9BC896EC4}" srcOrd="0" destOrd="0" presId="urn:microsoft.com/office/officeart/2005/8/layout/hProcess9"/>
    <dgm:cxn modelId="{6F35747A-16AC-4755-B85F-6FE71CB141D7}" srcId="{B30D814C-10D9-4F40-8A56-FF470B39FFF3}" destId="{E83D8BE3-361C-45B0-BFEC-637677E790D2}" srcOrd="2" destOrd="0" parTransId="{3CC52432-D8CF-4EAC-9D75-14E33DE6806B}" sibTransId="{C7632321-4600-4E4C-9E52-74F3FDC7BCC1}"/>
    <dgm:cxn modelId="{76AE877F-FD3A-458F-A82E-D6E6CD0ABF03}" srcId="{B30D814C-10D9-4F40-8A56-FF470B39FFF3}" destId="{5A6FE5A6-E700-440F-BB47-CB6CA129CE3C}" srcOrd="5" destOrd="0" parTransId="{488C0833-2899-469A-A8F6-ED20F3F31AE7}" sibTransId="{CA5802DC-B4C9-4AA5-AA1B-F5535C706129}"/>
    <dgm:cxn modelId="{18ECD680-3C04-4442-BF57-D598B31EB99E}" srcId="{B30D814C-10D9-4F40-8A56-FF470B39FFF3}" destId="{AD27F255-4433-4760-BAB1-E744F073537E}" srcOrd="3" destOrd="0" parTransId="{9856C7B7-AFD2-4143-A458-FC751166F93E}" sibTransId="{2030928D-AF90-47A5-BA84-62FF8ABDADBA}"/>
    <dgm:cxn modelId="{1359388E-8696-478A-B0EE-325407F25219}" type="presOf" srcId="{A3459430-6D0A-4811-B9D3-DBD3BFC6DE5C}" destId="{C88A0CEC-F921-4123-8041-14F66CC95E9D}" srcOrd="0" destOrd="0" presId="urn:microsoft.com/office/officeart/2005/8/layout/hProcess9"/>
    <dgm:cxn modelId="{9B13B7E4-7B3B-4B8A-AE82-CCEE77509942}" srcId="{B30D814C-10D9-4F40-8A56-FF470B39FFF3}" destId="{A3459430-6D0A-4811-B9D3-DBD3BFC6DE5C}" srcOrd="6" destOrd="0" parTransId="{6536E9EF-2EBF-46AA-BA1C-8C0407091AD5}" sibTransId="{FC334F9D-A71D-47E6-B5DA-826A0A2C2B84}"/>
    <dgm:cxn modelId="{C05ACFE6-B7F1-425C-887B-8D84F1FE4385}" type="presOf" srcId="{AD27F255-4433-4760-BAB1-E744F073537E}" destId="{1A50581E-6D86-478A-8B7B-AC0AE3DFDB83}" srcOrd="0" destOrd="0" presId="urn:microsoft.com/office/officeart/2005/8/layout/hProcess9"/>
    <dgm:cxn modelId="{14B8E8FB-D59B-4B64-A91D-26161BC121B1}" srcId="{B30D814C-10D9-4F40-8A56-FF470B39FFF3}" destId="{BC0ACF3B-D47B-441A-AA35-CDBF1A0B9ABF}" srcOrd="0" destOrd="0" parTransId="{E4597CB4-A462-4823-AA9B-AA5AB17D0220}" sibTransId="{05FB5889-1922-4D3D-9B21-E51363465F6D}"/>
    <dgm:cxn modelId="{890B1A7E-F402-418C-8E91-6313D64B0110}" type="presParOf" srcId="{15077933-91F4-47A7-AC3C-420A40084DCD}" destId="{13D2CC67-F1D6-4317-8753-3D3546B29D9B}" srcOrd="0" destOrd="0" presId="urn:microsoft.com/office/officeart/2005/8/layout/hProcess9"/>
    <dgm:cxn modelId="{9F9858F6-7EC6-4BB8-A629-E48923F9551D}" type="presParOf" srcId="{15077933-91F4-47A7-AC3C-420A40084DCD}" destId="{54B39AA8-6BFD-4A2A-AE99-F32D30CB2A73}" srcOrd="1" destOrd="0" presId="urn:microsoft.com/office/officeart/2005/8/layout/hProcess9"/>
    <dgm:cxn modelId="{0D30397B-4609-4E95-9FA5-370FA156B3E0}" type="presParOf" srcId="{54B39AA8-6BFD-4A2A-AE99-F32D30CB2A73}" destId="{734882CE-2738-44B7-ABC6-2133BF35C913}" srcOrd="0" destOrd="0" presId="urn:microsoft.com/office/officeart/2005/8/layout/hProcess9"/>
    <dgm:cxn modelId="{10DB2984-C9D8-4B25-88E2-16FA2D04130B}" type="presParOf" srcId="{54B39AA8-6BFD-4A2A-AE99-F32D30CB2A73}" destId="{82B19D51-50D1-44CA-9AB9-337BD0820125}" srcOrd="1" destOrd="0" presId="urn:microsoft.com/office/officeart/2005/8/layout/hProcess9"/>
    <dgm:cxn modelId="{6A01AA62-2EFB-41B5-9FFD-322558707A19}" type="presParOf" srcId="{54B39AA8-6BFD-4A2A-AE99-F32D30CB2A73}" destId="{0B55B711-3975-47BC-A096-8E1EED487892}" srcOrd="2" destOrd="0" presId="urn:microsoft.com/office/officeart/2005/8/layout/hProcess9"/>
    <dgm:cxn modelId="{62422A07-F8EB-44BE-B35D-C2B48590B53D}" type="presParOf" srcId="{54B39AA8-6BFD-4A2A-AE99-F32D30CB2A73}" destId="{E95B072C-5D86-4CB3-A534-DAEDA12F93C6}" srcOrd="3" destOrd="0" presId="urn:microsoft.com/office/officeart/2005/8/layout/hProcess9"/>
    <dgm:cxn modelId="{CE161EA2-3754-4CF0-99F4-4DF7CB827E2F}" type="presParOf" srcId="{54B39AA8-6BFD-4A2A-AE99-F32D30CB2A73}" destId="{9428870E-F7CD-4E0F-ADB1-CD10C4412E71}" srcOrd="4" destOrd="0" presId="urn:microsoft.com/office/officeart/2005/8/layout/hProcess9"/>
    <dgm:cxn modelId="{251B921A-A269-42CA-8B64-112CA6C11409}" type="presParOf" srcId="{54B39AA8-6BFD-4A2A-AE99-F32D30CB2A73}" destId="{594E64F4-77B4-4241-8153-FD12EC20F8AD}" srcOrd="5" destOrd="0" presId="urn:microsoft.com/office/officeart/2005/8/layout/hProcess9"/>
    <dgm:cxn modelId="{CE2C6C53-3067-4FA9-8A0F-7EF85205543C}" type="presParOf" srcId="{54B39AA8-6BFD-4A2A-AE99-F32D30CB2A73}" destId="{1A50581E-6D86-478A-8B7B-AC0AE3DFDB83}" srcOrd="6" destOrd="0" presId="urn:microsoft.com/office/officeart/2005/8/layout/hProcess9"/>
    <dgm:cxn modelId="{FF3A22D9-2CA2-40CD-8AE4-6D2C76ABF3E7}" type="presParOf" srcId="{54B39AA8-6BFD-4A2A-AE99-F32D30CB2A73}" destId="{67286B48-2938-4576-96AF-F10614D8C7FB}" srcOrd="7" destOrd="0" presId="urn:microsoft.com/office/officeart/2005/8/layout/hProcess9"/>
    <dgm:cxn modelId="{F840DC2C-D6C3-4B23-89BA-1F7C3628E0FA}" type="presParOf" srcId="{54B39AA8-6BFD-4A2A-AE99-F32D30CB2A73}" destId="{DB579899-F3B2-4472-8AC3-44C9BC896EC4}" srcOrd="8" destOrd="0" presId="urn:microsoft.com/office/officeart/2005/8/layout/hProcess9"/>
    <dgm:cxn modelId="{9BF4C7F1-58B0-43D2-BABC-CC7F33247463}" type="presParOf" srcId="{54B39AA8-6BFD-4A2A-AE99-F32D30CB2A73}" destId="{0538CDDE-29BD-40A4-9861-EC66D1D26C27}" srcOrd="9" destOrd="0" presId="urn:microsoft.com/office/officeart/2005/8/layout/hProcess9"/>
    <dgm:cxn modelId="{98EE92AF-CF61-438B-8017-D3454D792010}" type="presParOf" srcId="{54B39AA8-6BFD-4A2A-AE99-F32D30CB2A73}" destId="{5FD3BF00-7DF1-4239-AF82-32A5246B9CA7}" srcOrd="10" destOrd="0" presId="urn:microsoft.com/office/officeart/2005/8/layout/hProcess9"/>
    <dgm:cxn modelId="{B7EB5927-12AE-4854-A576-87988EBB231D}" type="presParOf" srcId="{54B39AA8-6BFD-4A2A-AE99-F32D30CB2A73}" destId="{64CDC91C-B747-461E-B790-6F3116BA922B}" srcOrd="11" destOrd="0" presId="urn:microsoft.com/office/officeart/2005/8/layout/hProcess9"/>
    <dgm:cxn modelId="{BDB2E8BE-181D-46FD-874E-9503E2BC6F41}" type="presParOf" srcId="{54B39AA8-6BFD-4A2A-AE99-F32D30CB2A73}" destId="{C88A0CEC-F921-4123-8041-14F66CC95E9D}" srcOrd="1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DD0D6B-C233-3542-ABB5-EFAA35BF1B35}">
      <dsp:nvSpPr>
        <dsp:cNvPr id="0" name=""/>
        <dsp:cNvSpPr/>
      </dsp:nvSpPr>
      <dsp:spPr>
        <a:xfrm>
          <a:off x="36347" y="0"/>
          <a:ext cx="1991320" cy="4064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Transitions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Starting a Lesson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Ending a Lesson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Handling question &amp; response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Health and safety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Expectations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000" kern="1200" dirty="0"/>
        </a:p>
      </dsp:txBody>
      <dsp:txXfrm>
        <a:off x="36347" y="1625600"/>
        <a:ext cx="1991320" cy="1625600"/>
      </dsp:txXfrm>
    </dsp:sp>
    <dsp:sp modelId="{15C0FB9C-FC1B-EF43-AD7A-3D86A8B94845}">
      <dsp:nvSpPr>
        <dsp:cNvPr id="0" name=""/>
        <dsp:cNvSpPr/>
      </dsp:nvSpPr>
      <dsp:spPr>
        <a:xfrm>
          <a:off x="320284" y="243840"/>
          <a:ext cx="1353312" cy="135331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6000" r="-4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7590F4-02A3-E246-AC08-02196492E683}">
      <dsp:nvSpPr>
        <dsp:cNvPr id="0" name=""/>
        <dsp:cNvSpPr/>
      </dsp:nvSpPr>
      <dsp:spPr>
        <a:xfrm>
          <a:off x="2052339" y="0"/>
          <a:ext cx="1991320" cy="4064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Fostering positive relationships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Using student names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Follow-up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Involving stakeholders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Consistency across all students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Understanding students and their attainment data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 </a:t>
          </a:r>
        </a:p>
      </dsp:txBody>
      <dsp:txXfrm>
        <a:off x="2052339" y="1625600"/>
        <a:ext cx="1991320" cy="1625600"/>
      </dsp:txXfrm>
    </dsp:sp>
    <dsp:sp modelId="{0E12E7A8-4297-1C4B-AE14-81730C3E609F}">
      <dsp:nvSpPr>
        <dsp:cNvPr id="0" name=""/>
        <dsp:cNvSpPr/>
      </dsp:nvSpPr>
      <dsp:spPr>
        <a:xfrm>
          <a:off x="2371344" y="243840"/>
          <a:ext cx="1353312" cy="1353312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3000" r="-5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5D800D-38BE-E048-81AB-C113FECA65AB}">
      <dsp:nvSpPr>
        <dsp:cNvPr id="0" name=""/>
        <dsp:cNvSpPr/>
      </dsp:nvSpPr>
      <dsp:spPr>
        <a:xfrm>
          <a:off x="4103399" y="0"/>
          <a:ext cx="1991320" cy="4064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Handling misbehaviour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De-escalation strategies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Positive reinforcement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Sanction and reward policies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Respectful and proportionate discipline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Effective motivational strategies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000" kern="1200" dirty="0"/>
        </a:p>
      </dsp:txBody>
      <dsp:txXfrm>
        <a:off x="4103399" y="1625600"/>
        <a:ext cx="1991320" cy="1625600"/>
      </dsp:txXfrm>
    </dsp:sp>
    <dsp:sp modelId="{E0F22499-BB0D-4746-B0CB-50A5F5F44774}">
      <dsp:nvSpPr>
        <dsp:cNvPr id="0" name=""/>
        <dsp:cNvSpPr/>
      </dsp:nvSpPr>
      <dsp:spPr>
        <a:xfrm>
          <a:off x="4422403" y="243840"/>
          <a:ext cx="1353312" cy="1353312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6000" r="-3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E8D01B-C4E8-E245-B2DB-4B8455449FC9}">
      <dsp:nvSpPr>
        <dsp:cNvPr id="0" name=""/>
        <dsp:cNvSpPr/>
      </dsp:nvSpPr>
      <dsp:spPr>
        <a:xfrm>
          <a:off x="243839" y="3251200"/>
          <a:ext cx="5608320" cy="60960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676F8D-677D-A54A-AB76-C28D477E30FE}">
      <dsp:nvSpPr>
        <dsp:cNvPr id="0" name=""/>
        <dsp:cNvSpPr/>
      </dsp:nvSpPr>
      <dsp:spPr>
        <a:xfrm>
          <a:off x="1771264" y="261750"/>
          <a:ext cx="3768137" cy="3768137"/>
        </a:xfrm>
        <a:prstGeom prst="pie">
          <a:avLst>
            <a:gd name="adj1" fmla="val 16200000"/>
            <a:gd name="adj2" fmla="val 19800000"/>
          </a:avLst>
        </a:prstGeom>
        <a:solidFill>
          <a:srgbClr val="7030A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Retrieval practice</a:t>
          </a:r>
        </a:p>
      </dsp:txBody>
      <dsp:txXfrm>
        <a:off x="3695705" y="665480"/>
        <a:ext cx="1099040" cy="807458"/>
      </dsp:txXfrm>
    </dsp:sp>
    <dsp:sp modelId="{8824F994-C5EE-1B41-B171-5BB08DD20975}">
      <dsp:nvSpPr>
        <dsp:cNvPr id="0" name=""/>
        <dsp:cNvSpPr/>
      </dsp:nvSpPr>
      <dsp:spPr>
        <a:xfrm>
          <a:off x="1659117" y="455989"/>
          <a:ext cx="3768137" cy="3768137"/>
        </a:xfrm>
        <a:prstGeom prst="pie">
          <a:avLst>
            <a:gd name="adj1" fmla="val 19800000"/>
            <a:gd name="adj2" fmla="val 18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Spaced practice</a:t>
          </a:r>
        </a:p>
      </dsp:txBody>
      <dsp:txXfrm>
        <a:off x="4238497" y="1958758"/>
        <a:ext cx="1139413" cy="762599"/>
      </dsp:txXfrm>
    </dsp:sp>
    <dsp:sp modelId="{15938400-62AF-8142-9AD8-AEAA617B391B}">
      <dsp:nvSpPr>
        <dsp:cNvPr id="0" name=""/>
        <dsp:cNvSpPr/>
      </dsp:nvSpPr>
      <dsp:spPr>
        <a:xfrm>
          <a:off x="1659117" y="455989"/>
          <a:ext cx="3768137" cy="3768137"/>
        </a:xfrm>
        <a:prstGeom prst="pie">
          <a:avLst>
            <a:gd name="adj1" fmla="val 1800000"/>
            <a:gd name="adj2" fmla="val 54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Dual Coding</a:t>
          </a:r>
        </a:p>
      </dsp:txBody>
      <dsp:txXfrm>
        <a:off x="3583558" y="3012939"/>
        <a:ext cx="1099040" cy="807458"/>
      </dsp:txXfrm>
    </dsp:sp>
    <dsp:sp modelId="{162FD565-C8BC-D643-819B-E3AC347D24E2}">
      <dsp:nvSpPr>
        <dsp:cNvPr id="0" name=""/>
        <dsp:cNvSpPr/>
      </dsp:nvSpPr>
      <dsp:spPr>
        <a:xfrm>
          <a:off x="1659117" y="455989"/>
          <a:ext cx="3768137" cy="3768137"/>
        </a:xfrm>
        <a:prstGeom prst="pie">
          <a:avLst>
            <a:gd name="adj1" fmla="val 5400000"/>
            <a:gd name="adj2" fmla="val 90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Interleaving</a:t>
          </a:r>
        </a:p>
      </dsp:txBody>
      <dsp:txXfrm>
        <a:off x="2403773" y="3012939"/>
        <a:ext cx="1099040" cy="807458"/>
      </dsp:txXfrm>
    </dsp:sp>
    <dsp:sp modelId="{B942C2F9-F5F3-6A44-9E08-A6D0D6345DD5}">
      <dsp:nvSpPr>
        <dsp:cNvPr id="0" name=""/>
        <dsp:cNvSpPr/>
      </dsp:nvSpPr>
      <dsp:spPr>
        <a:xfrm>
          <a:off x="1659117" y="455989"/>
          <a:ext cx="3768137" cy="3768137"/>
        </a:xfrm>
        <a:prstGeom prst="pie">
          <a:avLst>
            <a:gd name="adj1" fmla="val 9000000"/>
            <a:gd name="adj2" fmla="val 1260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Concrete examples</a:t>
          </a:r>
        </a:p>
      </dsp:txBody>
      <dsp:txXfrm>
        <a:off x="1717433" y="1958758"/>
        <a:ext cx="1139413" cy="762599"/>
      </dsp:txXfrm>
    </dsp:sp>
    <dsp:sp modelId="{B8798299-E7EE-8141-9E64-B3F64C1E0CCF}">
      <dsp:nvSpPr>
        <dsp:cNvPr id="0" name=""/>
        <dsp:cNvSpPr/>
      </dsp:nvSpPr>
      <dsp:spPr>
        <a:xfrm>
          <a:off x="1659117" y="455989"/>
          <a:ext cx="3768137" cy="3768137"/>
        </a:xfrm>
        <a:prstGeom prst="pie">
          <a:avLst>
            <a:gd name="adj1" fmla="val 126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Cognitive Load</a:t>
          </a:r>
        </a:p>
      </dsp:txBody>
      <dsp:txXfrm>
        <a:off x="2403773" y="859718"/>
        <a:ext cx="1099040" cy="8074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6AF967-2950-3544-98BD-43DC36E956DB}">
      <dsp:nvSpPr>
        <dsp:cNvPr id="0" name=""/>
        <dsp:cNvSpPr/>
      </dsp:nvSpPr>
      <dsp:spPr>
        <a:xfrm>
          <a:off x="2292548" y="2369110"/>
          <a:ext cx="1510903" cy="151090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Inclusive Education</a:t>
          </a:r>
        </a:p>
      </dsp:txBody>
      <dsp:txXfrm>
        <a:off x="2513815" y="2590377"/>
        <a:ext cx="1068369" cy="1068369"/>
      </dsp:txXfrm>
    </dsp:sp>
    <dsp:sp modelId="{EBEA5F5E-7BAF-8C43-8650-B0AFD445E1D5}">
      <dsp:nvSpPr>
        <dsp:cNvPr id="0" name=""/>
        <dsp:cNvSpPr/>
      </dsp:nvSpPr>
      <dsp:spPr>
        <a:xfrm rot="10800000">
          <a:off x="530476" y="2909258"/>
          <a:ext cx="1665157" cy="430607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1BFEA9-09DD-1740-AD15-660D4325F550}">
      <dsp:nvSpPr>
        <dsp:cNvPr id="0" name=""/>
        <dsp:cNvSpPr/>
      </dsp:nvSpPr>
      <dsp:spPr>
        <a:xfrm>
          <a:off x="1660" y="2701509"/>
          <a:ext cx="1057632" cy="84610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Teaching all Students</a:t>
          </a:r>
        </a:p>
      </dsp:txBody>
      <dsp:txXfrm>
        <a:off x="26442" y="2726291"/>
        <a:ext cx="1008068" cy="796541"/>
      </dsp:txXfrm>
    </dsp:sp>
    <dsp:sp modelId="{ACF4D9B7-6F7C-4E48-A7D7-034990822FFE}">
      <dsp:nvSpPr>
        <dsp:cNvPr id="0" name=""/>
        <dsp:cNvSpPr/>
      </dsp:nvSpPr>
      <dsp:spPr>
        <a:xfrm rot="12600000">
          <a:off x="756216" y="2066786"/>
          <a:ext cx="1665157" cy="430607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1655646"/>
            <a:satOff val="6635"/>
            <a:lumOff val="143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B3ED0E-52D1-5B4E-9EA0-30CBEF300A6C}">
      <dsp:nvSpPr>
        <dsp:cNvPr id="0" name=""/>
        <dsp:cNvSpPr/>
      </dsp:nvSpPr>
      <dsp:spPr>
        <a:xfrm>
          <a:off x="338944" y="1442747"/>
          <a:ext cx="1057632" cy="846105"/>
        </a:xfrm>
        <a:prstGeom prst="roundRect">
          <a:avLst>
            <a:gd name="adj" fmla="val 10000"/>
          </a:avLst>
        </a:prstGeom>
        <a:solidFill>
          <a:schemeClr val="accent5">
            <a:hueOff val="-1655646"/>
            <a:satOff val="6635"/>
            <a:lumOff val="143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Promoting Social Justice</a:t>
          </a:r>
        </a:p>
      </dsp:txBody>
      <dsp:txXfrm>
        <a:off x="363726" y="1467529"/>
        <a:ext cx="1008068" cy="796541"/>
      </dsp:txXfrm>
    </dsp:sp>
    <dsp:sp modelId="{85D06C22-FEF4-C84C-966A-7D0F834D8A5E}">
      <dsp:nvSpPr>
        <dsp:cNvPr id="0" name=""/>
        <dsp:cNvSpPr/>
      </dsp:nvSpPr>
      <dsp:spPr>
        <a:xfrm rot="14400000">
          <a:off x="1372948" y="1450053"/>
          <a:ext cx="1665157" cy="430607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046FD6-2F1E-4048-AD44-9011BF97DB4D}">
      <dsp:nvSpPr>
        <dsp:cNvPr id="0" name=""/>
        <dsp:cNvSpPr/>
      </dsp:nvSpPr>
      <dsp:spPr>
        <a:xfrm>
          <a:off x="1260422" y="521270"/>
          <a:ext cx="1057632" cy="846105"/>
        </a:xfrm>
        <a:prstGeom prst="roundRect">
          <a:avLst>
            <a:gd name="adj" fmla="val 10000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Exploring Multiple Identities</a:t>
          </a:r>
        </a:p>
      </dsp:txBody>
      <dsp:txXfrm>
        <a:off x="1285204" y="546052"/>
        <a:ext cx="1008068" cy="796541"/>
      </dsp:txXfrm>
    </dsp:sp>
    <dsp:sp modelId="{76387A92-28EF-B34F-BBD8-CBF3BAD684C2}">
      <dsp:nvSpPr>
        <dsp:cNvPr id="0" name=""/>
        <dsp:cNvSpPr/>
      </dsp:nvSpPr>
      <dsp:spPr>
        <a:xfrm rot="16200000">
          <a:off x="2215421" y="1224314"/>
          <a:ext cx="1665157" cy="430607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94D4E9-B27C-D94E-81CB-1E9290B8D9F5}">
      <dsp:nvSpPr>
        <dsp:cNvPr id="0" name=""/>
        <dsp:cNvSpPr/>
      </dsp:nvSpPr>
      <dsp:spPr>
        <a:xfrm>
          <a:off x="2519183" y="183986"/>
          <a:ext cx="1057632" cy="846105"/>
        </a:xfrm>
        <a:prstGeom prst="roundRect">
          <a:avLst>
            <a:gd name="adj" fmla="val 1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Preventing Prejudice</a:t>
          </a:r>
        </a:p>
      </dsp:txBody>
      <dsp:txXfrm>
        <a:off x="2543965" y="208768"/>
        <a:ext cx="1008068" cy="796541"/>
      </dsp:txXfrm>
    </dsp:sp>
    <dsp:sp modelId="{89A49F76-D7B0-674A-B6F0-48DDDA354E64}">
      <dsp:nvSpPr>
        <dsp:cNvPr id="0" name=""/>
        <dsp:cNvSpPr/>
      </dsp:nvSpPr>
      <dsp:spPr>
        <a:xfrm rot="18000000">
          <a:off x="3057893" y="1450053"/>
          <a:ext cx="1665157" cy="430607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0D2D76-C3F4-184C-AC4E-9DAE64E28808}">
      <dsp:nvSpPr>
        <dsp:cNvPr id="0" name=""/>
        <dsp:cNvSpPr/>
      </dsp:nvSpPr>
      <dsp:spPr>
        <a:xfrm>
          <a:off x="3777945" y="521270"/>
          <a:ext cx="1057632" cy="846105"/>
        </a:xfrm>
        <a:prstGeom prst="roundRect">
          <a:avLst>
            <a:gd name="adj" fmla="val 10000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Choosing Appropriate Materials</a:t>
          </a:r>
        </a:p>
      </dsp:txBody>
      <dsp:txXfrm>
        <a:off x="3802727" y="546052"/>
        <a:ext cx="1008068" cy="796541"/>
      </dsp:txXfrm>
    </dsp:sp>
    <dsp:sp modelId="{2D00DD4E-FCD1-054B-B67E-CCD4AD03332B}">
      <dsp:nvSpPr>
        <dsp:cNvPr id="0" name=""/>
        <dsp:cNvSpPr/>
      </dsp:nvSpPr>
      <dsp:spPr>
        <a:xfrm rot="19800000">
          <a:off x="3674625" y="2066786"/>
          <a:ext cx="1665157" cy="430607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8278230"/>
            <a:satOff val="33176"/>
            <a:lumOff val="719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663FE3-AA7E-864C-A55D-617EA39E265D}">
      <dsp:nvSpPr>
        <dsp:cNvPr id="0" name=""/>
        <dsp:cNvSpPr/>
      </dsp:nvSpPr>
      <dsp:spPr>
        <a:xfrm>
          <a:off x="4699423" y="1442747"/>
          <a:ext cx="1057632" cy="846105"/>
        </a:xfrm>
        <a:prstGeom prst="roundRect">
          <a:avLst>
            <a:gd name="adj" fmla="val 10000"/>
          </a:avLst>
        </a:prstGeom>
        <a:solidFill>
          <a:schemeClr val="accent5">
            <a:hueOff val="-8278230"/>
            <a:satOff val="33176"/>
            <a:lumOff val="71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Teaching about Cultures and Religions</a:t>
          </a:r>
        </a:p>
      </dsp:txBody>
      <dsp:txXfrm>
        <a:off x="4724205" y="1467529"/>
        <a:ext cx="1008068" cy="796541"/>
      </dsp:txXfrm>
    </dsp:sp>
    <dsp:sp modelId="{930C153D-17A2-E842-8115-F0BA41BB5FB4}">
      <dsp:nvSpPr>
        <dsp:cNvPr id="0" name=""/>
        <dsp:cNvSpPr/>
      </dsp:nvSpPr>
      <dsp:spPr>
        <a:xfrm>
          <a:off x="3900365" y="2909258"/>
          <a:ext cx="1665157" cy="430607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D4C8DE-A61A-D24D-8FDF-68494E918D4A}">
      <dsp:nvSpPr>
        <dsp:cNvPr id="0" name=""/>
        <dsp:cNvSpPr/>
      </dsp:nvSpPr>
      <dsp:spPr>
        <a:xfrm>
          <a:off x="5036707" y="2701509"/>
          <a:ext cx="1057632" cy="846105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Adapting and Integrating Lessons Appropriately</a:t>
          </a:r>
        </a:p>
      </dsp:txBody>
      <dsp:txXfrm>
        <a:off x="5061489" y="2726291"/>
        <a:ext cx="1008068" cy="79654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F04E28-C9AB-084B-80E5-9CFCD23790F2}">
      <dsp:nvSpPr>
        <dsp:cNvPr id="0" name=""/>
        <dsp:cNvSpPr/>
      </dsp:nvSpPr>
      <dsp:spPr>
        <a:xfrm>
          <a:off x="942772" y="-28872"/>
          <a:ext cx="4210455" cy="4210455"/>
        </a:xfrm>
        <a:prstGeom prst="circularArrow">
          <a:avLst>
            <a:gd name="adj1" fmla="val 5544"/>
            <a:gd name="adj2" fmla="val 330680"/>
            <a:gd name="adj3" fmla="val 14529799"/>
            <a:gd name="adj4" fmla="val 16942217"/>
            <a:gd name="adj5" fmla="val 575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075C60-D88D-454E-A436-3395741727BF}">
      <dsp:nvSpPr>
        <dsp:cNvPr id="0" name=""/>
        <dsp:cNvSpPr/>
      </dsp:nvSpPr>
      <dsp:spPr>
        <a:xfrm>
          <a:off x="2399109" y="956"/>
          <a:ext cx="1297781" cy="64889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/>
            <a:t>Where are they now?</a:t>
          </a:r>
        </a:p>
      </dsp:txBody>
      <dsp:txXfrm>
        <a:off x="2430785" y="32632"/>
        <a:ext cx="1234429" cy="585538"/>
      </dsp:txXfrm>
    </dsp:sp>
    <dsp:sp modelId="{4F34304E-E67E-2648-89F4-C48A03DEDACE}">
      <dsp:nvSpPr>
        <dsp:cNvPr id="0" name=""/>
        <dsp:cNvSpPr/>
      </dsp:nvSpPr>
      <dsp:spPr>
        <a:xfrm>
          <a:off x="3802890" y="676982"/>
          <a:ext cx="1297781" cy="64889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/>
            <a:t>Where are we going?</a:t>
          </a:r>
        </a:p>
      </dsp:txBody>
      <dsp:txXfrm>
        <a:off x="3834566" y="708658"/>
        <a:ext cx="1234429" cy="585538"/>
      </dsp:txXfrm>
    </dsp:sp>
    <dsp:sp modelId="{9E4E4AAF-810B-BB4E-8D2B-3E61480F4A01}">
      <dsp:nvSpPr>
        <dsp:cNvPr id="0" name=""/>
        <dsp:cNvSpPr/>
      </dsp:nvSpPr>
      <dsp:spPr>
        <a:xfrm>
          <a:off x="4149595" y="2195997"/>
          <a:ext cx="1297781" cy="64889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/>
            <a:t>How do I  get them there?</a:t>
          </a:r>
        </a:p>
      </dsp:txBody>
      <dsp:txXfrm>
        <a:off x="4181271" y="2227673"/>
        <a:ext cx="1234429" cy="585538"/>
      </dsp:txXfrm>
    </dsp:sp>
    <dsp:sp modelId="{308E88C9-10FA-6B4B-AD8E-887623DB6530}">
      <dsp:nvSpPr>
        <dsp:cNvPr id="0" name=""/>
        <dsp:cNvSpPr/>
      </dsp:nvSpPr>
      <dsp:spPr>
        <a:xfrm>
          <a:off x="3178149" y="3414152"/>
          <a:ext cx="1297781" cy="64889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/>
            <a:t>What likely misconceptions are there going to be?</a:t>
          </a:r>
        </a:p>
      </dsp:txBody>
      <dsp:txXfrm>
        <a:off x="3209825" y="3445828"/>
        <a:ext cx="1234429" cy="585538"/>
      </dsp:txXfrm>
    </dsp:sp>
    <dsp:sp modelId="{1AE635E8-4A7E-7D4A-84B1-74973D366B96}">
      <dsp:nvSpPr>
        <dsp:cNvPr id="0" name=""/>
        <dsp:cNvSpPr/>
      </dsp:nvSpPr>
      <dsp:spPr>
        <a:xfrm>
          <a:off x="1620069" y="3414152"/>
          <a:ext cx="1297781" cy="64889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/>
            <a:t>Exposition | Modelling 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/>
            <a:t>| Scaffold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/>
            <a:t>| Sequencing</a:t>
          </a:r>
        </a:p>
      </dsp:txBody>
      <dsp:txXfrm>
        <a:off x="1651745" y="3445828"/>
        <a:ext cx="1234429" cy="585538"/>
      </dsp:txXfrm>
    </dsp:sp>
    <dsp:sp modelId="{1ABFCB68-BFE0-BC4E-A771-BFC58C44C9A7}">
      <dsp:nvSpPr>
        <dsp:cNvPr id="0" name=""/>
        <dsp:cNvSpPr/>
      </dsp:nvSpPr>
      <dsp:spPr>
        <a:xfrm>
          <a:off x="648623" y="2195997"/>
          <a:ext cx="1297781" cy="64889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/>
            <a:t>What tasks (and task variance) demonstrate acquisition of that knowledge/ability?</a:t>
          </a:r>
        </a:p>
      </dsp:txBody>
      <dsp:txXfrm>
        <a:off x="680299" y="2227673"/>
        <a:ext cx="1234429" cy="585538"/>
      </dsp:txXfrm>
    </dsp:sp>
    <dsp:sp modelId="{E4CFC584-CDDD-9245-A33C-3AA7FEEE6E3C}">
      <dsp:nvSpPr>
        <dsp:cNvPr id="0" name=""/>
        <dsp:cNvSpPr/>
      </dsp:nvSpPr>
      <dsp:spPr>
        <a:xfrm>
          <a:off x="995328" y="676982"/>
          <a:ext cx="1297781" cy="648890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/>
            <a:t>How do I assess them?</a:t>
          </a:r>
        </a:p>
      </dsp:txBody>
      <dsp:txXfrm>
        <a:off x="1027004" y="708658"/>
        <a:ext cx="1234429" cy="58553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D2CC67-F1D6-4317-8753-3D3546B29D9B}">
      <dsp:nvSpPr>
        <dsp:cNvPr id="0" name=""/>
        <dsp:cNvSpPr/>
      </dsp:nvSpPr>
      <dsp:spPr>
        <a:xfrm>
          <a:off x="520955" y="0"/>
          <a:ext cx="5904156" cy="3307176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34882CE-2738-44B7-ABC6-2133BF35C913}">
      <dsp:nvSpPr>
        <dsp:cNvPr id="0" name=""/>
        <dsp:cNvSpPr/>
      </dsp:nvSpPr>
      <dsp:spPr>
        <a:xfrm>
          <a:off x="593" y="992152"/>
          <a:ext cx="951353" cy="132287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>
              <a:solidFill>
                <a:schemeClr val="tx1"/>
              </a:solidFill>
              <a:latin typeface="Calibri"/>
            </a:rPr>
            <a:t>Trainee prepares for the mentor meeting by reflecting on progress and ensuring Pebblepad is up to date </a:t>
          </a:r>
          <a:endParaRPr lang="en-GB" sz="900" b="0" i="0" u="none" strike="noStrike" kern="1200" cap="none" baseline="0" noProof="0" dirty="0">
            <a:solidFill>
              <a:schemeClr val="tx1"/>
            </a:solidFill>
            <a:latin typeface="Calibri"/>
            <a:cs typeface="Calibri"/>
          </a:endParaRPr>
        </a:p>
      </dsp:txBody>
      <dsp:txXfrm>
        <a:off x="47034" y="1038593"/>
        <a:ext cx="858471" cy="1229988"/>
      </dsp:txXfrm>
    </dsp:sp>
    <dsp:sp modelId="{0B55B711-3975-47BC-A096-8E1EED487892}">
      <dsp:nvSpPr>
        <dsp:cNvPr id="0" name=""/>
        <dsp:cNvSpPr/>
      </dsp:nvSpPr>
      <dsp:spPr>
        <a:xfrm>
          <a:off x="999514" y="992152"/>
          <a:ext cx="951353" cy="1322870"/>
        </a:xfrm>
        <a:prstGeom prst="roundRect">
          <a:avLst/>
        </a:prstGeom>
        <a:gradFill rotWithShape="0">
          <a:gsLst>
            <a:gs pos="0">
              <a:schemeClr val="accent5">
                <a:hueOff val="-1655646"/>
                <a:satOff val="6635"/>
                <a:lumOff val="1438"/>
                <a:alphaOff val="0"/>
                <a:shade val="51000"/>
                <a:satMod val="130000"/>
              </a:schemeClr>
            </a:gs>
            <a:gs pos="80000">
              <a:schemeClr val="accent5">
                <a:hueOff val="-1655646"/>
                <a:satOff val="6635"/>
                <a:lumOff val="1438"/>
                <a:alphaOff val="0"/>
                <a:shade val="93000"/>
                <a:satMod val="130000"/>
              </a:schemeClr>
            </a:gs>
            <a:gs pos="100000">
              <a:schemeClr val="accent5">
                <a:hueOff val="-1655646"/>
                <a:satOff val="6635"/>
                <a:lumOff val="143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>
              <a:solidFill>
                <a:schemeClr val="tx1"/>
              </a:solidFill>
            </a:rPr>
            <a:t>Mentor and trainee discuss progress against assessment criteria</a:t>
          </a:r>
          <a:r>
            <a:rPr lang="en-GB" sz="900" kern="1200" dirty="0">
              <a:solidFill>
                <a:schemeClr val="tx1"/>
              </a:solidFill>
              <a:latin typeface="Calibri"/>
            </a:rPr>
            <a:t> </a:t>
          </a:r>
          <a:endParaRPr lang="en-US" sz="900" kern="1200" dirty="0">
            <a:solidFill>
              <a:schemeClr val="tx1"/>
            </a:solidFill>
          </a:endParaRPr>
        </a:p>
      </dsp:txBody>
      <dsp:txXfrm>
        <a:off x="1045955" y="1038593"/>
        <a:ext cx="858471" cy="1229988"/>
      </dsp:txXfrm>
    </dsp:sp>
    <dsp:sp modelId="{9428870E-F7CD-4E0F-ADB1-CD10C4412E71}">
      <dsp:nvSpPr>
        <dsp:cNvPr id="0" name=""/>
        <dsp:cNvSpPr/>
      </dsp:nvSpPr>
      <dsp:spPr>
        <a:xfrm>
          <a:off x="1998435" y="992152"/>
          <a:ext cx="951353" cy="1322870"/>
        </a:xfrm>
        <a:prstGeom prst="roundRect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>
              <a:solidFill>
                <a:schemeClr val="tx1"/>
              </a:solidFill>
            </a:rPr>
            <a:t>Mentor fills in report and trainee uploads it to Pebblepad</a:t>
          </a:r>
          <a:endParaRPr lang="en-US" sz="900" kern="1200" dirty="0">
            <a:solidFill>
              <a:schemeClr val="tx1"/>
            </a:solidFill>
          </a:endParaRPr>
        </a:p>
      </dsp:txBody>
      <dsp:txXfrm>
        <a:off x="2044876" y="1038593"/>
        <a:ext cx="858471" cy="1229988"/>
      </dsp:txXfrm>
    </dsp:sp>
    <dsp:sp modelId="{1A50581E-6D86-478A-8B7B-AC0AE3DFDB83}">
      <dsp:nvSpPr>
        <dsp:cNvPr id="0" name=""/>
        <dsp:cNvSpPr/>
      </dsp:nvSpPr>
      <dsp:spPr>
        <a:xfrm>
          <a:off x="2997356" y="992152"/>
          <a:ext cx="951353" cy="1322870"/>
        </a:xfrm>
        <a:prstGeom prst="round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>
              <a:solidFill>
                <a:schemeClr val="tx1"/>
              </a:solidFill>
            </a:rPr>
            <a:t>Trainee gathers evidence bundle and uploads to Pebblepad</a:t>
          </a:r>
          <a:endParaRPr lang="en-US" sz="900" kern="1200" dirty="0">
            <a:solidFill>
              <a:schemeClr val="tx1"/>
            </a:solidFill>
          </a:endParaRPr>
        </a:p>
      </dsp:txBody>
      <dsp:txXfrm>
        <a:off x="3043797" y="1038593"/>
        <a:ext cx="858471" cy="1229988"/>
      </dsp:txXfrm>
    </dsp:sp>
    <dsp:sp modelId="{DB579899-F3B2-4472-8AC3-44C9BC896EC4}">
      <dsp:nvSpPr>
        <dsp:cNvPr id="0" name=""/>
        <dsp:cNvSpPr/>
      </dsp:nvSpPr>
      <dsp:spPr>
        <a:xfrm>
          <a:off x="4015582" y="966475"/>
          <a:ext cx="951353" cy="1322870"/>
        </a:xfrm>
        <a:prstGeom prst="roundRect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>
              <a:solidFill>
                <a:schemeClr val="tx1"/>
              </a:solidFill>
            </a:rPr>
            <a:t> Tutor checks evidence bundle and report and plans questions for viva</a:t>
          </a:r>
          <a:endParaRPr lang="en-US" sz="900" kern="1200" dirty="0">
            <a:solidFill>
              <a:schemeClr val="tx1"/>
            </a:solidFill>
          </a:endParaRPr>
        </a:p>
      </dsp:txBody>
      <dsp:txXfrm>
        <a:off x="4062023" y="1012916"/>
        <a:ext cx="858471" cy="1229988"/>
      </dsp:txXfrm>
    </dsp:sp>
    <dsp:sp modelId="{5FD3BF00-7DF1-4239-AF82-32A5246B9CA7}">
      <dsp:nvSpPr>
        <dsp:cNvPr id="0" name=""/>
        <dsp:cNvSpPr/>
      </dsp:nvSpPr>
      <dsp:spPr>
        <a:xfrm>
          <a:off x="4995198" y="992152"/>
          <a:ext cx="951353" cy="1322870"/>
        </a:xfrm>
        <a:prstGeom prst="roundRect">
          <a:avLst/>
        </a:prstGeom>
        <a:gradFill rotWithShape="0">
          <a:gsLst>
            <a:gs pos="0">
              <a:schemeClr val="accent5">
                <a:hueOff val="-8278230"/>
                <a:satOff val="33176"/>
                <a:lumOff val="7190"/>
                <a:alphaOff val="0"/>
                <a:shade val="51000"/>
                <a:satMod val="130000"/>
              </a:schemeClr>
            </a:gs>
            <a:gs pos="80000">
              <a:schemeClr val="accent5">
                <a:hueOff val="-8278230"/>
                <a:satOff val="33176"/>
                <a:lumOff val="7190"/>
                <a:alphaOff val="0"/>
                <a:shade val="93000"/>
                <a:satMod val="130000"/>
              </a:schemeClr>
            </a:gs>
            <a:gs pos="100000">
              <a:schemeClr val="accent5">
                <a:hueOff val="-8278230"/>
                <a:satOff val="33176"/>
                <a:lumOff val="719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>
              <a:solidFill>
                <a:schemeClr val="tx1"/>
              </a:solidFill>
            </a:rPr>
            <a:t>Trainee meets tutor for viva and discussion of targets</a:t>
          </a:r>
          <a:endParaRPr lang="en-US" sz="900" kern="1200" dirty="0">
            <a:solidFill>
              <a:schemeClr val="tx1"/>
            </a:solidFill>
          </a:endParaRPr>
        </a:p>
      </dsp:txBody>
      <dsp:txXfrm>
        <a:off x="5041639" y="1038593"/>
        <a:ext cx="858471" cy="1229988"/>
      </dsp:txXfrm>
    </dsp:sp>
    <dsp:sp modelId="{C88A0CEC-F921-4123-8041-14F66CC95E9D}">
      <dsp:nvSpPr>
        <dsp:cNvPr id="0" name=""/>
        <dsp:cNvSpPr/>
      </dsp:nvSpPr>
      <dsp:spPr>
        <a:xfrm>
          <a:off x="5994120" y="992152"/>
          <a:ext cx="951353" cy="1322870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>
              <a:solidFill>
                <a:schemeClr val="tx1"/>
              </a:solidFill>
            </a:rPr>
            <a:t>Trainee fills in targets on PP and tutor verifies judgement outcome on </a:t>
          </a:r>
          <a:r>
            <a:rPr lang="en-GB" sz="900" kern="1200" dirty="0" err="1">
              <a:solidFill>
                <a:schemeClr val="tx1"/>
              </a:solidFill>
            </a:rPr>
            <a:t>Pebblpad</a:t>
          </a:r>
          <a:r>
            <a:rPr lang="en-GB" sz="900" kern="1200" dirty="0">
              <a:solidFill>
                <a:schemeClr val="tx1"/>
              </a:solidFill>
            </a:rPr>
            <a:t> </a:t>
          </a:r>
          <a:endParaRPr lang="en-US" sz="900" kern="1200" dirty="0">
            <a:solidFill>
              <a:schemeClr val="tx1"/>
            </a:solidFill>
          </a:endParaRPr>
        </a:p>
      </dsp:txBody>
      <dsp:txXfrm>
        <a:off x="6040561" y="1038593"/>
        <a:ext cx="858471" cy="12299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3C610B-8D7C-44CE-877D-FBE26C49CBA8}" type="datetimeFigureOut">
              <a:rPr lang="en-GB" smtClean="0"/>
              <a:t>21/04/2024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925FE2-43C6-446E-9879-AABA0A0868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8493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7A55E7-00BC-4E7A-82FF-F0B416E3D21C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1775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7A55E7-00BC-4E7A-82FF-F0B416E3D21C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66307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5243B7-98EB-B949-AEE1-BEF23BDE2D9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7745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5243B7-98EB-B949-AEE1-BEF23BDE2D9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053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4745"/>
            <a:ext cx="7772400" cy="14700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2852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21/04/2024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8402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21/04/2024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3744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52737"/>
            <a:ext cx="2057400" cy="5073427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52737"/>
            <a:ext cx="6019800" cy="507342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21/04/2024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97418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4745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2852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21/04/2024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2367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623"/>
            <a:ext cx="6347048" cy="63408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21/04/2024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54524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56992"/>
            <a:ext cx="7772400" cy="216024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124745"/>
            <a:ext cx="7772400" cy="221397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21/04/2024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92927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527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527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21/04/2024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843EB9D-DE8E-5B4F-B152-00390DA0F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0623"/>
            <a:ext cx="6347048" cy="63408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29409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21/04/2024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40DB9AD-DBFE-864D-ADA9-18B1C8999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0623"/>
            <a:ext cx="6347048" cy="63408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26094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623"/>
            <a:ext cx="6347048" cy="63408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21/04/2024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61127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21/04/2024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64408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032271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52737"/>
            <a:ext cx="5111751" cy="453650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94322"/>
            <a:ext cx="3008313" cy="3394919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21/04/2024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5255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21/04/2024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63096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653137"/>
            <a:ext cx="5486400" cy="36004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52736"/>
            <a:ext cx="5486400" cy="3600401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013177"/>
            <a:ext cx="5486400" cy="576064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21/04/2024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62828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21/04/2024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42B79A0-AC8B-EC45-933B-B72C4E111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0623"/>
            <a:ext cx="6347048" cy="63408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69588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52737"/>
            <a:ext cx="2057400" cy="5073427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52737"/>
            <a:ext cx="6019800" cy="507342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21/04/2024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24642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4745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2852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21/04/2024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47793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21/04/2024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43AC9CE3-AC9E-DA4E-A028-04E755003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0623"/>
            <a:ext cx="6347048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0442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56992"/>
            <a:ext cx="7772400" cy="216024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124745"/>
            <a:ext cx="7772400" cy="221397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21/04/2024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17129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527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527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21/04/2024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9D547BF5-62A4-6B4D-A54A-5EAA23D7D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0623"/>
            <a:ext cx="6347048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34261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21/04/2024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15F819E4-A2BC-6349-A398-68A1017C1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0623"/>
            <a:ext cx="6347048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20367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21/04/2024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20C51D3F-ABC7-264A-A397-F5FC902AB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0623"/>
            <a:ext cx="6347048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60648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21/04/2024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1321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56992"/>
            <a:ext cx="7772400" cy="2160240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124745"/>
            <a:ext cx="7772400" cy="221397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21/04/2024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16130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032271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52737"/>
            <a:ext cx="5111751" cy="453650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94322"/>
            <a:ext cx="3008313" cy="3394919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21/04/2024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28504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653137"/>
            <a:ext cx="5486400" cy="36004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52736"/>
            <a:ext cx="5486400" cy="3600401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013177"/>
            <a:ext cx="5486400" cy="576064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21/04/2024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77933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21/04/2024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E7424BA8-E499-E844-B6B1-5C6A0C357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0623"/>
            <a:ext cx="6347048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42241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52737"/>
            <a:ext cx="2057400" cy="5073427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52737"/>
            <a:ext cx="6019800" cy="507342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21/04/2024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75295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4745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2852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21/04/2024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4866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21/04/2024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ED419508-A173-9D46-9CD2-C5ECB157B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0623"/>
            <a:ext cx="6347048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53148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56992"/>
            <a:ext cx="7772400" cy="216024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124745"/>
            <a:ext cx="7772400" cy="221397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21/04/2024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67095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527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527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21/04/2024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CE9FF6A0-6228-324B-840E-2820A5B8A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0623"/>
            <a:ext cx="6347048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34545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21/04/2024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48EFAB1B-4E0B-0548-B432-C48A2A0CB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0623"/>
            <a:ext cx="6347048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22450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623"/>
            <a:ext cx="6347048" cy="63408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21/04/2024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1717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527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527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21/04/2024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38769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21/04/2024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02592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032271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52737"/>
            <a:ext cx="5111751" cy="453650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94322"/>
            <a:ext cx="3008313" cy="3394919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21/04/2024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10255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653137"/>
            <a:ext cx="5486400" cy="36004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52736"/>
            <a:ext cx="5486400" cy="3600401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013177"/>
            <a:ext cx="5486400" cy="576064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21/04/2024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340361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21/04/2024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3DBFCBFC-4D57-BC48-BE4B-1B1915EC4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0623"/>
            <a:ext cx="6347048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11697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52737"/>
            <a:ext cx="2057400" cy="5073427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52737"/>
            <a:ext cx="6019800" cy="507342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21/04/2024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58341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4745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2852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21/04/2024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288527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130623"/>
            <a:ext cx="6347048" cy="63408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21/04/2024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074138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56992"/>
            <a:ext cx="7772400" cy="216024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124745"/>
            <a:ext cx="7772400" cy="221397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21/04/2024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296933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527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527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21/04/2024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6BCAAE72-D2C9-9842-BD78-156687FFC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0623"/>
            <a:ext cx="6347048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647236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21/04/2024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C8223B14-1318-0148-A566-C1188B1B5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0623"/>
            <a:ext cx="6347048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5172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21/04/2024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911166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21/04/2024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8F63CA9D-8328-F14D-B9D9-98F0E6D2A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0623"/>
            <a:ext cx="6347048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786597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21/04/2024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790197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032271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52737"/>
            <a:ext cx="5111751" cy="453650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94322"/>
            <a:ext cx="3008313" cy="3394919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21/04/2024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424205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653137"/>
            <a:ext cx="5486400" cy="36004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52736"/>
            <a:ext cx="5486400" cy="3600401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013177"/>
            <a:ext cx="5486400" cy="576064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21/04/2024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490891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21/04/2024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9A2DB7C-6579-E342-88D6-8C38618E0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0623"/>
            <a:ext cx="6347048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755794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52737"/>
            <a:ext cx="2057400" cy="5073427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52737"/>
            <a:ext cx="6019800" cy="507342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21/04/2024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269601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4745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2852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21/04/2024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819052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21/04/2024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6E0FFB2F-C7E7-3146-BE77-B60A9C23E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0623"/>
            <a:ext cx="6347048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045645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56992"/>
            <a:ext cx="7772400" cy="216024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124745"/>
            <a:ext cx="7772400" cy="221397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21/04/2024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679586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527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527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21/04/2024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06037518-70D6-EA48-9F54-EE7E2358E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0623"/>
            <a:ext cx="6347048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9067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21/04/2024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12554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21/04/2024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FE115BB4-6B0E-2A4D-BDEB-0FAA980D8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0623"/>
            <a:ext cx="6347048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441169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21/04/2024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1BEB1937-35D7-9243-B8AE-E57832681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0623"/>
            <a:ext cx="6347048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53331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21/04/2024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082012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032271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52737"/>
            <a:ext cx="5111751" cy="453650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94322"/>
            <a:ext cx="3008313" cy="3394919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21/04/2024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371263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653137"/>
            <a:ext cx="5486400" cy="36004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52736"/>
            <a:ext cx="5486400" cy="3600401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013177"/>
            <a:ext cx="5486400" cy="576064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21/04/2024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437997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21/04/2024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CEBCA2A-72EA-C64A-AB81-AAE35B630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0623"/>
            <a:ext cx="6347048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255327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52737"/>
            <a:ext cx="2057400" cy="5073427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52737"/>
            <a:ext cx="6019800" cy="507342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21/04/2024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283425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4745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2852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21/04/2024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373742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21/04/2024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6DD0DF87-7525-7F48-8C09-5914CB62F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0623"/>
            <a:ext cx="6347048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456289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56992"/>
            <a:ext cx="7772400" cy="216024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124745"/>
            <a:ext cx="7772400" cy="221397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21/04/2024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2027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21/04/2024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686001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527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527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21/04/2024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87F0AD9A-D6AB-F947-9DA3-90283F8B0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0623"/>
            <a:ext cx="6347048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646531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21/04/2024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9BD23A9D-77F7-8F4C-8EF1-ECA88FAAA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0623"/>
            <a:ext cx="6347048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607241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21/04/2024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30D6F584-40F9-BE4D-A8E9-ED82E3FDE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0623"/>
            <a:ext cx="6347048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432135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21/04/2024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919135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032271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52737"/>
            <a:ext cx="5111751" cy="453650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94322"/>
            <a:ext cx="3008313" cy="3394919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21/04/2024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089180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653137"/>
            <a:ext cx="5486400" cy="36004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52736"/>
            <a:ext cx="5486400" cy="3600401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013177"/>
            <a:ext cx="5486400" cy="576064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21/04/2024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852945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21/04/2024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E7156DE6-388B-6D48-8FE3-DE904A8B1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0623"/>
            <a:ext cx="6347048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028407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52737"/>
            <a:ext cx="2057400" cy="5073427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52737"/>
            <a:ext cx="6019800" cy="507342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21/04/2024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9170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4745"/>
            <a:ext cx="7772400" cy="14700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2852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21/04/2024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39086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21/04/2024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0740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032271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52737"/>
            <a:ext cx="5111751" cy="453650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94322"/>
            <a:ext cx="3008313" cy="3394919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21/04/2024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361871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56992"/>
            <a:ext cx="7772400" cy="2160240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124745"/>
            <a:ext cx="7772400" cy="221397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21/04/2024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86316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527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527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21/04/2024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955135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21/04/2024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32459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21/04/2024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508424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21/04/2024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120607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032271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52737"/>
            <a:ext cx="5111751" cy="453650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94322"/>
            <a:ext cx="3008313" cy="3394919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21/04/2024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16752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653137"/>
            <a:ext cx="5486400" cy="360040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52736"/>
            <a:ext cx="5486400" cy="3600401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013177"/>
            <a:ext cx="5486400" cy="576064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21/04/2024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47270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21/04/2024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607232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52737"/>
            <a:ext cx="2057400" cy="5073427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52737"/>
            <a:ext cx="6019800" cy="507342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21/04/2024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046647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6138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653137"/>
            <a:ext cx="5486400" cy="360040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52736"/>
            <a:ext cx="5486400" cy="3600401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013177"/>
            <a:ext cx="5486400" cy="576064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21/04/2024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2424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3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4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89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"/>
            <a:ext cx="9144000" cy="906197"/>
          </a:xfrm>
          <a:prstGeom prst="rect">
            <a:avLst/>
          </a:prstGeom>
          <a:solidFill>
            <a:srgbClr val="003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30623"/>
            <a:ext cx="6347048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52737"/>
            <a:ext cx="8229600" cy="45365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691659"/>
            <a:ext cx="2133600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7A2AA-100F-4D4D-8C65-3354E468C038}" type="datetimeFigureOut">
              <a:rPr lang="en-GB" smtClean="0"/>
              <a:t>21/04/2024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691659"/>
            <a:ext cx="2895600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691659"/>
            <a:ext cx="2133600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chemeClr val="bg1">
              <a:lumMod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6237312"/>
            <a:ext cx="9144000" cy="0"/>
          </a:xfrm>
          <a:prstGeom prst="line">
            <a:avLst/>
          </a:prstGeom>
          <a:ln w="28575">
            <a:solidFill>
              <a:srgbClr val="003E7E">
                <a:alpha val="5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6309321"/>
            <a:ext cx="1440160" cy="4695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065124" y="169610"/>
            <a:ext cx="1621677" cy="56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259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"/>
            <a:ext cx="9144000" cy="906197"/>
          </a:xfrm>
          <a:prstGeom prst="rect">
            <a:avLst/>
          </a:prstGeom>
          <a:solidFill>
            <a:srgbClr val="EC00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52737"/>
            <a:ext cx="8229600" cy="45365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691659"/>
            <a:ext cx="2133600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7A2AA-100F-4D4D-8C65-3354E468C038}" type="datetimeFigureOut">
              <a:rPr lang="en-GB" smtClean="0"/>
              <a:t>21/04/2024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691659"/>
            <a:ext cx="2895600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691659"/>
            <a:ext cx="2133600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chemeClr val="bg1">
              <a:lumMod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6237312"/>
            <a:ext cx="9144000" cy="0"/>
          </a:xfrm>
          <a:prstGeom prst="line">
            <a:avLst/>
          </a:prstGeom>
          <a:ln w="28575">
            <a:solidFill>
              <a:srgbClr val="EC008C">
                <a:alpha val="5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6309321"/>
            <a:ext cx="1440160" cy="469561"/>
          </a:xfrm>
          <a:prstGeom prst="rect">
            <a:avLst/>
          </a:prstGeom>
        </p:spPr>
      </p:pic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37A33962-31B9-184C-BD8B-ADFA5BB80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0623"/>
            <a:ext cx="6347048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068804" y="169610"/>
            <a:ext cx="1621677" cy="56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570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77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"/>
            <a:ext cx="9144000" cy="906197"/>
          </a:xfrm>
          <a:prstGeom prst="rect">
            <a:avLst/>
          </a:prstGeom>
          <a:solidFill>
            <a:srgbClr val="F89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52737"/>
            <a:ext cx="8229600" cy="45365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691659"/>
            <a:ext cx="2133600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7A2AA-100F-4D4D-8C65-3354E468C038}" type="datetimeFigureOut">
              <a:rPr lang="en-GB" smtClean="0"/>
              <a:t>21/04/2024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691659"/>
            <a:ext cx="2895600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691659"/>
            <a:ext cx="2133600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chemeClr val="bg1">
              <a:lumMod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6237312"/>
            <a:ext cx="9144000" cy="0"/>
          </a:xfrm>
          <a:prstGeom prst="line">
            <a:avLst/>
          </a:prstGeom>
          <a:ln w="28575">
            <a:solidFill>
              <a:srgbClr val="F89828">
                <a:alpha val="5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6309321"/>
            <a:ext cx="1440160" cy="469561"/>
          </a:xfrm>
          <a:prstGeom prst="rect">
            <a:avLst/>
          </a:prstGeom>
        </p:spPr>
      </p:pic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164394F4-DFE7-754E-ADBF-0FE58C818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0623"/>
            <a:ext cx="6347048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065124" y="169610"/>
            <a:ext cx="1621677" cy="56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987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377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"/>
            <a:ext cx="9144000" cy="906197"/>
          </a:xfrm>
          <a:prstGeom prst="rect">
            <a:avLst/>
          </a:prstGeom>
          <a:solidFill>
            <a:srgbClr val="E319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52737"/>
            <a:ext cx="8229600" cy="45365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691659"/>
            <a:ext cx="2133600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7A2AA-100F-4D4D-8C65-3354E468C038}" type="datetimeFigureOut">
              <a:rPr lang="en-GB" smtClean="0"/>
              <a:t>21/04/2024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691659"/>
            <a:ext cx="2895600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691659"/>
            <a:ext cx="2133600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chemeClr val="bg1">
              <a:lumMod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6237312"/>
            <a:ext cx="9144000" cy="0"/>
          </a:xfrm>
          <a:prstGeom prst="line">
            <a:avLst/>
          </a:prstGeom>
          <a:ln w="28575">
            <a:solidFill>
              <a:srgbClr val="E31937">
                <a:alpha val="5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6309321"/>
            <a:ext cx="1440160" cy="469561"/>
          </a:xfrm>
          <a:prstGeom prst="rect">
            <a:avLst/>
          </a:prstGeom>
        </p:spPr>
      </p:pic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B9DC2AC7-4D28-DA40-8AC6-A10F788F2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0623"/>
            <a:ext cx="6347048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065124" y="161724"/>
            <a:ext cx="1621677" cy="56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752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377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"/>
            <a:ext cx="9144000" cy="906197"/>
          </a:xfrm>
          <a:prstGeom prst="rect">
            <a:avLst/>
          </a:prstGeom>
          <a:solidFill>
            <a:srgbClr val="8CC6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52737"/>
            <a:ext cx="8229600" cy="45365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691659"/>
            <a:ext cx="2133600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7A2AA-100F-4D4D-8C65-3354E468C038}" type="datetimeFigureOut">
              <a:rPr lang="en-GB" smtClean="0"/>
              <a:t>21/04/2024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691659"/>
            <a:ext cx="2895600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691659"/>
            <a:ext cx="2133600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chemeClr val="bg1">
              <a:lumMod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6237312"/>
            <a:ext cx="9144000" cy="0"/>
          </a:xfrm>
          <a:prstGeom prst="line">
            <a:avLst/>
          </a:prstGeom>
          <a:ln w="28575">
            <a:solidFill>
              <a:srgbClr val="8CC63F">
                <a:alpha val="5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6309321"/>
            <a:ext cx="1440160" cy="469561"/>
          </a:xfrm>
          <a:prstGeom prst="rect">
            <a:avLst/>
          </a:prstGeom>
        </p:spPr>
      </p:pic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04292A9C-DC1B-AF43-A10A-6B40029D3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0623"/>
            <a:ext cx="6347048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065124" y="169610"/>
            <a:ext cx="1621677" cy="56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518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377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"/>
            <a:ext cx="9144000" cy="906197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52737"/>
            <a:ext cx="8229600" cy="45365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691659"/>
            <a:ext cx="2133600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7A2AA-100F-4D4D-8C65-3354E468C038}" type="datetimeFigureOut">
              <a:rPr lang="en-GB" smtClean="0"/>
              <a:t>21/04/2024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691659"/>
            <a:ext cx="2895600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691659"/>
            <a:ext cx="2133600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chemeClr val="bg1">
              <a:lumMod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6237312"/>
            <a:ext cx="9144000" cy="0"/>
          </a:xfrm>
          <a:prstGeom prst="line">
            <a:avLst/>
          </a:prstGeom>
          <a:ln w="28575">
            <a:solidFill>
              <a:srgbClr val="00AEEF">
                <a:alpha val="5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6309321"/>
            <a:ext cx="1440160" cy="469561"/>
          </a:xfrm>
          <a:prstGeom prst="rect">
            <a:avLst/>
          </a:prstGeom>
        </p:spPr>
      </p:pic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BE739F6E-8D2B-9345-B065-FF86CA75F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0623"/>
            <a:ext cx="6347048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065124" y="169610"/>
            <a:ext cx="1621677" cy="56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624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377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"/>
            <a:ext cx="9144000" cy="906197"/>
          </a:xfrm>
          <a:prstGeom prst="rect">
            <a:avLst/>
          </a:prstGeom>
          <a:solidFill>
            <a:srgbClr val="5261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52737"/>
            <a:ext cx="8229600" cy="45365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691659"/>
            <a:ext cx="2133600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7A2AA-100F-4D4D-8C65-3354E468C038}" type="datetimeFigureOut">
              <a:rPr lang="en-GB" smtClean="0"/>
              <a:t>21/04/2024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691659"/>
            <a:ext cx="2895600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691659"/>
            <a:ext cx="2133600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chemeClr val="bg1">
              <a:lumMod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6237312"/>
            <a:ext cx="9144000" cy="0"/>
          </a:xfrm>
          <a:prstGeom prst="line">
            <a:avLst/>
          </a:prstGeom>
          <a:ln w="28575">
            <a:solidFill>
              <a:srgbClr val="5261AC">
                <a:alpha val="5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6309321"/>
            <a:ext cx="1440160" cy="469561"/>
          </a:xfrm>
          <a:prstGeom prst="rect">
            <a:avLst/>
          </a:prstGeom>
        </p:spPr>
      </p:pic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248DFBBD-80D4-9746-B9EB-AE4EEC06F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0623"/>
            <a:ext cx="6347048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066057" y="197444"/>
            <a:ext cx="1620745" cy="567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377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377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"/>
            <a:ext cx="9144000" cy="906197"/>
          </a:xfrm>
          <a:prstGeom prst="rect">
            <a:avLst/>
          </a:prstGeom>
          <a:solidFill>
            <a:srgbClr val="EBE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30623"/>
            <a:ext cx="6347048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52737"/>
            <a:ext cx="8229600" cy="45365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691659"/>
            <a:ext cx="2133600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7A2AA-100F-4D4D-8C65-3354E468C038}" type="datetimeFigureOut">
              <a:rPr lang="en-GB" smtClean="0"/>
              <a:t>21/04/2024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691659"/>
            <a:ext cx="2895600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691659"/>
            <a:ext cx="2133600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chemeClr val="bg1">
              <a:lumMod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6237312"/>
            <a:ext cx="9144000" cy="0"/>
          </a:xfrm>
          <a:prstGeom prst="line">
            <a:avLst/>
          </a:prstGeom>
          <a:ln w="28575">
            <a:solidFill>
              <a:srgbClr val="EBE729">
                <a:alpha val="5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6309321"/>
            <a:ext cx="1440160" cy="46956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154256" y="188641"/>
            <a:ext cx="1532544" cy="536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775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377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C091A471-E658-364A-91A6-89B1DDE28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274639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323514D-9423-474A-9F2C-8F5A90B374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1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A72D7EF8-2E7B-6546-B104-464F791C8B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1" y="4767264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6438D0-A28F-C442-A6F2-942F4930B31C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590BC487-91A2-374D-B254-A1082ADD2A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1" y="4767264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81D9233F-4730-AB4D-BDF0-DC6C68EA86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1" y="4767264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5532E6-B991-9F43-B380-07AC97AFE3F4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F24A75E-D9E2-D240-8CD2-513E9BE8D7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"/>
            <a:ext cx="9147600" cy="514976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4390D60-2BB2-2E4E-B8E8-36B01B0A020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927690"/>
            <a:ext cx="1247227" cy="171733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FE11AD4-BB94-0B4B-9B97-F0F7FDFAFB0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916832"/>
            <a:ext cx="1065371" cy="172819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08705DB-A65C-1543-A087-9D51D189B5C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06881"/>
            <a:ext cx="2463800" cy="15113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BB86C5E-EDE6-CF4A-A0CE-A2F052CE9C10}"/>
              </a:ext>
            </a:extLst>
          </p:cNvPr>
          <p:cNvSpPr/>
          <p:nvPr userDrawn="1"/>
        </p:nvSpPr>
        <p:spPr>
          <a:xfrm>
            <a:off x="0" y="3579360"/>
            <a:ext cx="9144000" cy="1584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7" name="Picture 16" descr="Uni-of-the-year.png">
            <a:extLst>
              <a:ext uri="{FF2B5EF4-FFF2-40B4-BE49-F238E27FC236}">
                <a16:creationId xmlns:a16="http://schemas.microsoft.com/office/drawing/2014/main" id="{776444D7-42B1-AF44-954A-893677735003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9" y="4509120"/>
            <a:ext cx="1864167" cy="122413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5EAF08D-62EA-C04D-A4BA-CA0613D9D2F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792" y="2258766"/>
            <a:ext cx="1840264" cy="95421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14B85B6-E86D-C74F-8549-7429102843E9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1" y="4532672"/>
            <a:ext cx="1807441" cy="112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746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ft.org/sites/default/files/periodicals/Rosenshine.pdf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earningscientists.org/" TargetMode="Externa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hyperlink" Target="https://bjorklab.psych.ucla.edu/research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hyperlink" Target="https://tanenbaum.org/wp-content/uploads/2016/06/ED-Seven-Principles-NEW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C8A0D-C842-10F2-2A96-569BABE7B51D}"/>
              </a:ext>
            </a:extLst>
          </p:cNvPr>
          <p:cNvSpPr txBox="1">
            <a:spLocks/>
          </p:cNvSpPr>
          <p:nvPr/>
        </p:nvSpPr>
        <p:spPr>
          <a:xfrm>
            <a:off x="2051720" y="908720"/>
            <a:ext cx="5829300" cy="11025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7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chemeClr val="tx2"/>
                </a:solidFill>
              </a:rPr>
              <a:t>Secondary ITE Partnership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242010-43DC-C952-2078-227D1A59E445}"/>
              </a:ext>
            </a:extLst>
          </p:cNvPr>
          <p:cNvSpPr txBox="1">
            <a:spLocks/>
          </p:cNvSpPr>
          <p:nvPr/>
        </p:nvSpPr>
        <p:spPr>
          <a:xfrm>
            <a:off x="1710519" y="2952070"/>
            <a:ext cx="5722962" cy="13144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377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l" defTabSz="914377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l" defTabSz="914377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l" defTabSz="914377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l" defTabSz="914377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l" defTabSz="914377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l" defTabSz="914377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l" defTabSz="914377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l" defTabSz="914377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700" dirty="0">
                <a:solidFill>
                  <a:schemeClr val="tx2"/>
                </a:solidFill>
              </a:rPr>
              <a:t>PGCE Secondary Curriculum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8E38E08-9FC2-32C2-4701-9F16005A1C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5766" y="4320778"/>
            <a:ext cx="4212468" cy="2537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400">
                <a:solidFill>
                  <a:srgbClr val="00377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377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377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00377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rgbClr val="00377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77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77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77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772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GB" sz="1500" b="1" dirty="0">
                <a:solidFill>
                  <a:schemeClr val="tx2"/>
                </a:solidFill>
                <a:latin typeface="+mj-lt"/>
              </a:rPr>
              <a:t>School of Education and Professional Development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GB" sz="1500" dirty="0">
                <a:solidFill>
                  <a:schemeClr val="tx2"/>
                </a:solidFill>
                <a:latin typeface="+mj-lt"/>
              </a:rPr>
              <a:t>sepd@hud.ac.uk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GB" sz="1500" dirty="0">
                <a:solidFill>
                  <a:schemeClr val="tx2"/>
                </a:solidFill>
                <a:latin typeface="+mj-lt"/>
              </a:rPr>
              <a:t>Social Media: @eduhuduni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GB" sz="1500" dirty="0">
                <a:solidFill>
                  <a:schemeClr val="tx2"/>
                </a:solidFill>
                <a:latin typeface="+mj-lt"/>
              </a:rPr>
              <a:t>#</a:t>
            </a:r>
            <a:r>
              <a:rPr lang="en-GB" sz="1500" dirty="0" err="1">
                <a:solidFill>
                  <a:schemeClr val="tx2"/>
                </a:solidFill>
                <a:latin typeface="+mj-lt"/>
              </a:rPr>
              <a:t>TeachHud</a:t>
            </a:r>
            <a:endParaRPr lang="en-GB" sz="15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6" name="Picture 5" descr="A building with a sign on it&#10;&#10;Description automatically generated with low confidence">
            <a:extLst>
              <a:ext uri="{FF2B5EF4-FFF2-40B4-BE49-F238E27FC236}">
                <a16:creationId xmlns:a16="http://schemas.microsoft.com/office/drawing/2014/main" id="{4B602783-F510-16F6-3C84-58769CF199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813217"/>
            <a:ext cx="1836204" cy="183620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198386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0599DE2-F151-A243-88CD-D0AA09734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170" y="1111587"/>
            <a:ext cx="7886700" cy="994172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Assessment</a:t>
            </a:r>
          </a:p>
        </p:txBody>
      </p:sp>
      <p:sp>
        <p:nvSpPr>
          <p:cNvPr id="6" name="Snip and Round Single Corner of Rectangle 5">
            <a:extLst>
              <a:ext uri="{FF2B5EF4-FFF2-40B4-BE49-F238E27FC236}">
                <a16:creationId xmlns:a16="http://schemas.microsoft.com/office/drawing/2014/main" id="{DB484ABC-2F45-DA44-A62D-723F28EDFF88}"/>
              </a:ext>
            </a:extLst>
          </p:cNvPr>
          <p:cNvSpPr/>
          <p:nvPr/>
        </p:nvSpPr>
        <p:spPr>
          <a:xfrm>
            <a:off x="182170" y="2912609"/>
            <a:ext cx="1457325" cy="782240"/>
          </a:xfrm>
          <a:prstGeom prst="snip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Assess Prerequisite Knowledge</a:t>
            </a:r>
          </a:p>
        </p:txBody>
      </p:sp>
      <p:sp>
        <p:nvSpPr>
          <p:cNvPr id="7" name="Snip and Round Single Corner of Rectangle 6">
            <a:extLst>
              <a:ext uri="{FF2B5EF4-FFF2-40B4-BE49-F238E27FC236}">
                <a16:creationId xmlns:a16="http://schemas.microsoft.com/office/drawing/2014/main" id="{E6459D66-2235-BD4F-8FE8-DA4826AD676A}"/>
              </a:ext>
            </a:extLst>
          </p:cNvPr>
          <p:cNvSpPr/>
          <p:nvPr/>
        </p:nvSpPr>
        <p:spPr>
          <a:xfrm>
            <a:off x="1964533" y="2912609"/>
            <a:ext cx="1457326" cy="782240"/>
          </a:xfrm>
          <a:prstGeom prst="snip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Corrective Teaching</a:t>
            </a:r>
          </a:p>
        </p:txBody>
      </p:sp>
      <p:sp>
        <p:nvSpPr>
          <p:cNvPr id="8" name="Snip and Round Single Corner of Rectangle 7">
            <a:extLst>
              <a:ext uri="{FF2B5EF4-FFF2-40B4-BE49-F238E27FC236}">
                <a16:creationId xmlns:a16="http://schemas.microsoft.com/office/drawing/2014/main" id="{78C4259F-5265-0149-B4AE-EF621A26BF08}"/>
              </a:ext>
            </a:extLst>
          </p:cNvPr>
          <p:cNvSpPr/>
          <p:nvPr/>
        </p:nvSpPr>
        <p:spPr>
          <a:xfrm>
            <a:off x="3746897" y="2872040"/>
            <a:ext cx="1457326" cy="782240"/>
          </a:xfrm>
          <a:prstGeom prst="snip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Effective Task Design</a:t>
            </a:r>
          </a:p>
        </p:txBody>
      </p:sp>
      <p:sp>
        <p:nvSpPr>
          <p:cNvPr id="9" name="Snip and Round Single Corner of Rectangle 8">
            <a:extLst>
              <a:ext uri="{FF2B5EF4-FFF2-40B4-BE49-F238E27FC236}">
                <a16:creationId xmlns:a16="http://schemas.microsoft.com/office/drawing/2014/main" id="{F634C2FF-A2B1-3248-A667-C1B96297A63D}"/>
              </a:ext>
            </a:extLst>
          </p:cNvPr>
          <p:cNvSpPr/>
          <p:nvPr/>
        </p:nvSpPr>
        <p:spPr>
          <a:xfrm>
            <a:off x="5529259" y="2480920"/>
            <a:ext cx="1457326" cy="782240"/>
          </a:xfrm>
          <a:prstGeom prst="snip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Whole class assessment opportunities</a:t>
            </a:r>
          </a:p>
        </p:txBody>
      </p:sp>
      <p:sp>
        <p:nvSpPr>
          <p:cNvPr id="10" name="Snip and Round Single Corner of Rectangle 9">
            <a:extLst>
              <a:ext uri="{FF2B5EF4-FFF2-40B4-BE49-F238E27FC236}">
                <a16:creationId xmlns:a16="http://schemas.microsoft.com/office/drawing/2014/main" id="{1D45A9C0-4C50-3A42-8130-EC115B712F32}"/>
              </a:ext>
            </a:extLst>
          </p:cNvPr>
          <p:cNvSpPr/>
          <p:nvPr/>
        </p:nvSpPr>
        <p:spPr>
          <a:xfrm>
            <a:off x="5529260" y="3570592"/>
            <a:ext cx="1457326" cy="782240"/>
          </a:xfrm>
          <a:prstGeom prst="snip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Peer assessment</a:t>
            </a:r>
          </a:p>
        </p:txBody>
      </p:sp>
      <p:sp>
        <p:nvSpPr>
          <p:cNvPr id="13" name="Snip and Round Single Corner of Rectangle 12">
            <a:extLst>
              <a:ext uri="{FF2B5EF4-FFF2-40B4-BE49-F238E27FC236}">
                <a16:creationId xmlns:a16="http://schemas.microsoft.com/office/drawing/2014/main" id="{BDFA2357-7FCA-4244-8F7F-D0DF2E5302D9}"/>
              </a:ext>
            </a:extLst>
          </p:cNvPr>
          <p:cNvSpPr/>
          <p:nvPr/>
        </p:nvSpPr>
        <p:spPr>
          <a:xfrm>
            <a:off x="5529258" y="4660264"/>
            <a:ext cx="1457326" cy="782240"/>
          </a:xfrm>
          <a:prstGeom prst="snip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Self assessment</a:t>
            </a:r>
          </a:p>
        </p:txBody>
      </p:sp>
      <p:sp>
        <p:nvSpPr>
          <p:cNvPr id="14" name="Snip and Round Single Corner of Rectangle 13">
            <a:extLst>
              <a:ext uri="{FF2B5EF4-FFF2-40B4-BE49-F238E27FC236}">
                <a16:creationId xmlns:a16="http://schemas.microsoft.com/office/drawing/2014/main" id="{2A3B8192-DD96-2444-9ABA-8060A7C9F25E}"/>
              </a:ext>
            </a:extLst>
          </p:cNvPr>
          <p:cNvSpPr/>
          <p:nvPr/>
        </p:nvSpPr>
        <p:spPr>
          <a:xfrm>
            <a:off x="7402705" y="2872034"/>
            <a:ext cx="1457326" cy="782240"/>
          </a:xfrm>
          <a:prstGeom prst="snip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Feedback and corrective opportunities</a:t>
            </a:r>
          </a:p>
        </p:txBody>
      </p:sp>
      <p:sp>
        <p:nvSpPr>
          <p:cNvPr id="15" name="Snip and Round Single Corner of Rectangle 14">
            <a:extLst>
              <a:ext uri="{FF2B5EF4-FFF2-40B4-BE49-F238E27FC236}">
                <a16:creationId xmlns:a16="http://schemas.microsoft.com/office/drawing/2014/main" id="{F3CCEAAA-0705-694F-96E4-19FCA518CE55}"/>
              </a:ext>
            </a:extLst>
          </p:cNvPr>
          <p:cNvSpPr/>
          <p:nvPr/>
        </p:nvSpPr>
        <p:spPr>
          <a:xfrm>
            <a:off x="5529258" y="1391248"/>
            <a:ext cx="1457326" cy="782240"/>
          </a:xfrm>
          <a:prstGeom prst="snip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Individual assessment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DE0A413-23D5-924B-B58F-F7A952DA3FAF}"/>
              </a:ext>
            </a:extLst>
          </p:cNvPr>
          <p:cNvCxnSpPr>
            <a:stCxn id="6" idx="0"/>
            <a:endCxn id="7" idx="2"/>
          </p:cNvCxnSpPr>
          <p:nvPr/>
        </p:nvCxnSpPr>
        <p:spPr>
          <a:xfrm>
            <a:off x="1639495" y="3303729"/>
            <a:ext cx="32503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CF32C51-5E0B-0B4A-8E30-D2E3604BA0E6}"/>
              </a:ext>
            </a:extLst>
          </p:cNvPr>
          <p:cNvCxnSpPr/>
          <p:nvPr/>
        </p:nvCxnSpPr>
        <p:spPr>
          <a:xfrm>
            <a:off x="3421859" y="3303729"/>
            <a:ext cx="32503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A9EF83C-E591-2347-B563-FED413B27564}"/>
              </a:ext>
            </a:extLst>
          </p:cNvPr>
          <p:cNvCxnSpPr>
            <a:cxnSpLocks/>
          </p:cNvCxnSpPr>
          <p:nvPr/>
        </p:nvCxnSpPr>
        <p:spPr>
          <a:xfrm>
            <a:off x="5347097" y="1778794"/>
            <a:ext cx="0" cy="33060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AD1CC56-C86E-5B48-9C34-0011540A5138}"/>
              </a:ext>
            </a:extLst>
          </p:cNvPr>
          <p:cNvCxnSpPr>
            <a:stCxn id="8" idx="0"/>
          </p:cNvCxnSpPr>
          <p:nvPr/>
        </p:nvCxnSpPr>
        <p:spPr>
          <a:xfrm flipV="1">
            <a:off x="5204222" y="3263160"/>
            <a:ext cx="142875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154ECCD-7BEE-7E40-A3A4-E48636060164}"/>
              </a:ext>
            </a:extLst>
          </p:cNvPr>
          <p:cNvCxnSpPr>
            <a:stCxn id="15" idx="2"/>
          </p:cNvCxnSpPr>
          <p:nvPr/>
        </p:nvCxnSpPr>
        <p:spPr>
          <a:xfrm flipH="1" flipV="1">
            <a:off x="5347098" y="1778794"/>
            <a:ext cx="182161" cy="35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97E48EC-AA84-BC43-83D3-F44C8DB40931}"/>
              </a:ext>
            </a:extLst>
          </p:cNvPr>
          <p:cNvCxnSpPr/>
          <p:nvPr/>
        </p:nvCxnSpPr>
        <p:spPr>
          <a:xfrm flipH="1" flipV="1">
            <a:off x="5345313" y="2772404"/>
            <a:ext cx="182161" cy="35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D18210D-C74B-E142-BAFC-82C5001615E6}"/>
              </a:ext>
            </a:extLst>
          </p:cNvPr>
          <p:cNvCxnSpPr/>
          <p:nvPr/>
        </p:nvCxnSpPr>
        <p:spPr>
          <a:xfrm flipH="1" flipV="1">
            <a:off x="5345313" y="3961456"/>
            <a:ext cx="182161" cy="35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9665334-72B9-C14A-AF11-491C660AE7B5}"/>
              </a:ext>
            </a:extLst>
          </p:cNvPr>
          <p:cNvCxnSpPr/>
          <p:nvPr/>
        </p:nvCxnSpPr>
        <p:spPr>
          <a:xfrm flipH="1" flipV="1">
            <a:off x="5347098" y="5084880"/>
            <a:ext cx="182161" cy="35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96C914E-0F9C-C444-A089-855CD13EE0B4}"/>
              </a:ext>
            </a:extLst>
          </p:cNvPr>
          <p:cNvCxnSpPr>
            <a:cxnSpLocks/>
          </p:cNvCxnSpPr>
          <p:nvPr/>
        </p:nvCxnSpPr>
        <p:spPr>
          <a:xfrm>
            <a:off x="7168748" y="1778794"/>
            <a:ext cx="0" cy="33060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E78F692-DF79-FD44-805C-A06236222E34}"/>
              </a:ext>
            </a:extLst>
          </p:cNvPr>
          <p:cNvCxnSpPr/>
          <p:nvPr/>
        </p:nvCxnSpPr>
        <p:spPr>
          <a:xfrm flipH="1" flipV="1">
            <a:off x="6988372" y="1778794"/>
            <a:ext cx="182161" cy="35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723A8EC-94AD-CA4A-B776-36E064C76198}"/>
              </a:ext>
            </a:extLst>
          </p:cNvPr>
          <p:cNvCxnSpPr/>
          <p:nvPr/>
        </p:nvCxnSpPr>
        <p:spPr>
          <a:xfrm flipH="1" flipV="1">
            <a:off x="6986587" y="2772404"/>
            <a:ext cx="182161" cy="35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C132EEC-1DFD-5B46-B1BE-0038F6962733}"/>
              </a:ext>
            </a:extLst>
          </p:cNvPr>
          <p:cNvCxnSpPr/>
          <p:nvPr/>
        </p:nvCxnSpPr>
        <p:spPr>
          <a:xfrm flipH="1" flipV="1">
            <a:off x="6986587" y="3961456"/>
            <a:ext cx="182161" cy="35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BD22C98-B9BB-2846-BB07-11910C93407C}"/>
              </a:ext>
            </a:extLst>
          </p:cNvPr>
          <p:cNvCxnSpPr/>
          <p:nvPr/>
        </p:nvCxnSpPr>
        <p:spPr>
          <a:xfrm flipH="1" flipV="1">
            <a:off x="6988372" y="5084880"/>
            <a:ext cx="182161" cy="35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ECFD897E-2C08-6A44-AAB2-1485832DD7E2}"/>
              </a:ext>
            </a:extLst>
          </p:cNvPr>
          <p:cNvCxnSpPr>
            <a:cxnSpLocks/>
          </p:cNvCxnSpPr>
          <p:nvPr/>
        </p:nvCxnSpPr>
        <p:spPr>
          <a:xfrm>
            <a:off x="7168748" y="3263159"/>
            <a:ext cx="23395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8890C1C6-A877-BE47-9840-941E8EC28A79}"/>
              </a:ext>
            </a:extLst>
          </p:cNvPr>
          <p:cNvSpPr txBox="1"/>
          <p:nvPr/>
        </p:nvSpPr>
        <p:spPr>
          <a:xfrm>
            <a:off x="241848" y="3923259"/>
            <a:ext cx="4233711" cy="2100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Our training around assessment utilises strategies and underpinning ideas promoted by researchers such as Dylan Wiliam and Daisy Christodoulou</a:t>
            </a:r>
          </a:p>
          <a:p>
            <a:endParaRPr lang="en-US" sz="1200" dirty="0"/>
          </a:p>
          <a:p>
            <a:r>
              <a:rPr lang="en-GB" sz="1200" b="1" dirty="0"/>
              <a:t>Further Reading:</a:t>
            </a:r>
          </a:p>
          <a:p>
            <a:r>
              <a:rPr lang="en-GB" sz="1200" dirty="0"/>
              <a:t>Embedded Formative Assessment (2017)</a:t>
            </a:r>
          </a:p>
          <a:p>
            <a:r>
              <a:rPr lang="en-GB" sz="1200" dirty="0"/>
              <a:t>by Dylan Wiliam</a:t>
            </a:r>
            <a:endParaRPr lang="en-US" sz="1200" dirty="0"/>
          </a:p>
          <a:p>
            <a:endParaRPr lang="en-GB" sz="1200" b="1" dirty="0"/>
          </a:p>
          <a:p>
            <a:r>
              <a:rPr lang="en-GB" sz="1200" dirty="0"/>
              <a:t>Making Good Progress? (2017)</a:t>
            </a:r>
          </a:p>
          <a:p>
            <a:r>
              <a:rPr lang="en-GB" sz="1200" dirty="0"/>
              <a:t>by Daisy Christodoulou</a:t>
            </a:r>
          </a:p>
          <a:p>
            <a:endParaRPr lang="en-GB" sz="1050" b="1" dirty="0"/>
          </a:p>
        </p:txBody>
      </p:sp>
    </p:spTree>
    <p:extLst>
      <p:ext uri="{BB962C8B-B14F-4D97-AF65-F5344CB8AC3E}">
        <p14:creationId xmlns:p14="http://schemas.microsoft.com/office/powerpoint/2010/main" val="10800581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4690994-41E0-B846-9CCC-D84235458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92696"/>
            <a:ext cx="7886700" cy="994172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Pedagogy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323AE69C-2D0D-4A46-B3E3-9AECABF9DC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6860"/>
            <a:ext cx="9144000" cy="327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D62C8BF-7F8F-E049-8522-448C3F241FC5}"/>
              </a:ext>
            </a:extLst>
          </p:cNvPr>
          <p:cNvSpPr txBox="1"/>
          <p:nvPr/>
        </p:nvSpPr>
        <p:spPr>
          <a:xfrm>
            <a:off x="178581" y="4800422"/>
            <a:ext cx="8878997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Our training around general pedagogy promotes strategies and underpinning ideas highlighted by researchers such as Barak </a:t>
            </a:r>
            <a:r>
              <a:rPr lang="en-US" sz="1050" dirty="0" err="1"/>
              <a:t>Rosenshine</a:t>
            </a:r>
            <a:r>
              <a:rPr lang="en-US" sz="1050" dirty="0"/>
              <a:t> and Doug </a:t>
            </a:r>
            <a:r>
              <a:rPr lang="en-US" sz="1050" dirty="0" err="1"/>
              <a:t>Lemov</a:t>
            </a:r>
            <a:endParaRPr lang="en-US" sz="1050" dirty="0"/>
          </a:p>
          <a:p>
            <a:endParaRPr lang="en-US" sz="1050" dirty="0"/>
          </a:p>
          <a:p>
            <a:r>
              <a:rPr lang="en-GB" sz="1050" b="1" dirty="0"/>
              <a:t>Further Reading:</a:t>
            </a:r>
          </a:p>
          <a:p>
            <a:r>
              <a:rPr lang="en-GB" sz="1050" dirty="0">
                <a:hlinkClick r:id="rId3"/>
              </a:rPr>
              <a:t>https://www.aft.org/sites/default/files/periodicals/Rosenshine.pdf</a:t>
            </a:r>
            <a:endParaRPr lang="en-GB" sz="1050" dirty="0"/>
          </a:p>
          <a:p>
            <a:endParaRPr lang="en-GB" sz="1050" dirty="0"/>
          </a:p>
          <a:p>
            <a:r>
              <a:rPr lang="en-GB" sz="1050" dirty="0"/>
              <a:t>Teach Like a Champion 2.0 (2015)</a:t>
            </a:r>
          </a:p>
          <a:p>
            <a:r>
              <a:rPr lang="en-GB" sz="1050" dirty="0"/>
              <a:t>by Doug </a:t>
            </a:r>
            <a:r>
              <a:rPr lang="en-GB" sz="1050" dirty="0" err="1"/>
              <a:t>Lemov</a:t>
            </a:r>
            <a:endParaRPr lang="en-GB" sz="1050" dirty="0"/>
          </a:p>
          <a:p>
            <a:endParaRPr lang="en-GB" sz="1050" b="1" dirty="0"/>
          </a:p>
          <a:p>
            <a:endParaRPr lang="en-GB" sz="1050" b="1" dirty="0"/>
          </a:p>
        </p:txBody>
      </p:sp>
    </p:spTree>
    <p:extLst>
      <p:ext uri="{BB962C8B-B14F-4D97-AF65-F5344CB8AC3E}">
        <p14:creationId xmlns:p14="http://schemas.microsoft.com/office/powerpoint/2010/main" val="34661306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1">
            <a:extLst>
              <a:ext uri="{FF2B5EF4-FFF2-40B4-BE49-F238E27FC236}">
                <a16:creationId xmlns:a16="http://schemas.microsoft.com/office/drawing/2014/main" id="{3645DB3C-11CD-4849-9A71-9072CDB5AD7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485900" y="1754815"/>
          <a:ext cx="6946067" cy="3307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4BF20A6-83D3-430A-8547-799E4615C509}"/>
              </a:ext>
            </a:extLst>
          </p:cNvPr>
          <p:cNvSpPr txBox="1"/>
          <p:nvPr/>
        </p:nvSpPr>
        <p:spPr>
          <a:xfrm>
            <a:off x="293750" y="4323452"/>
            <a:ext cx="28623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Professional Values and Practice Module Outcomes</a:t>
            </a:r>
            <a:r>
              <a:rPr lang="en-US" dirty="0">
                <a:cs typeface="Calibri"/>
              </a:rPr>
              <a:t>: 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dirty="0">
                <a:cs typeface="Calibri"/>
              </a:rPr>
              <a:t>Pass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dirty="0" err="1">
                <a:cs typeface="Calibri"/>
              </a:rPr>
              <a:t>Resit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7E58503-F68E-4C06-8CBB-1242F976BC8C}"/>
              </a:ext>
            </a:extLst>
          </p:cNvPr>
          <p:cNvSpPr txBox="1">
            <a:spLocks/>
          </p:cNvSpPr>
          <p:nvPr/>
        </p:nvSpPr>
        <p:spPr>
          <a:xfrm>
            <a:off x="107504" y="785065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b="1" dirty="0">
                <a:solidFill>
                  <a:schemeClr val="tx2"/>
                </a:solidFill>
              </a:rPr>
              <a:t>Assessment Flowchart</a:t>
            </a:r>
          </a:p>
        </p:txBody>
      </p:sp>
    </p:spTree>
    <p:extLst>
      <p:ext uri="{BB962C8B-B14F-4D97-AF65-F5344CB8AC3E}">
        <p14:creationId xmlns:p14="http://schemas.microsoft.com/office/powerpoint/2010/main" val="3686035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998730"/>
            <a:ext cx="5915025" cy="54006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</a:rPr>
              <a:t>Our values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844" y="1862826"/>
            <a:ext cx="4948310" cy="3780420"/>
          </a:xfrm>
        </p:spPr>
        <p:txBody>
          <a:bodyPr>
            <a:normAutofit lnSpcReduction="10000"/>
          </a:bodyPr>
          <a:lstStyle/>
          <a:p>
            <a:r>
              <a:rPr lang="en-GB" sz="2700" dirty="0">
                <a:solidFill>
                  <a:schemeClr val="tx2"/>
                </a:solidFill>
              </a:rPr>
              <a:t>Empowering partnerships</a:t>
            </a:r>
          </a:p>
          <a:p>
            <a:r>
              <a:rPr lang="en-GB" sz="2700" dirty="0">
                <a:solidFill>
                  <a:schemeClr val="tx2"/>
                </a:solidFill>
              </a:rPr>
              <a:t>Commitment to developing our knowledge and expertise </a:t>
            </a:r>
          </a:p>
          <a:p>
            <a:r>
              <a:rPr lang="en-GB" sz="2700" dirty="0">
                <a:solidFill>
                  <a:schemeClr val="tx2"/>
                </a:solidFill>
              </a:rPr>
              <a:t>Providing personalised support for trainees and mentors</a:t>
            </a:r>
          </a:p>
          <a:p>
            <a:r>
              <a:rPr lang="en-GB" sz="2700" dirty="0">
                <a:solidFill>
                  <a:schemeClr val="tx2"/>
                </a:solidFill>
              </a:rPr>
              <a:t>Transformative learning experiences for trainees and pupils</a:t>
            </a:r>
          </a:p>
          <a:p>
            <a:r>
              <a:rPr lang="en-GB" sz="2700" dirty="0">
                <a:solidFill>
                  <a:schemeClr val="tx2"/>
                </a:solidFill>
              </a:rPr>
              <a:t>Inclusion and social justice</a:t>
            </a:r>
          </a:p>
          <a:p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9945E81-DB91-4458-B75F-C15895EAAEAB}"/>
              </a:ext>
            </a:extLst>
          </p:cNvPr>
          <p:cNvSpPr txBox="1">
            <a:spLocks/>
          </p:cNvSpPr>
          <p:nvPr/>
        </p:nvSpPr>
        <p:spPr>
          <a:xfrm>
            <a:off x="313007" y="1197973"/>
            <a:ext cx="7886700" cy="9941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b="1" dirty="0">
                <a:solidFill>
                  <a:schemeClr val="tx2"/>
                </a:solidFill>
              </a:rPr>
              <a:t>Our Values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3FF83F-6E8E-4C14-BA8E-A54851FB42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251" y="1538790"/>
            <a:ext cx="2664509" cy="399676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44229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634" y="1052737"/>
            <a:ext cx="5400600" cy="35369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</a:rPr>
              <a:t>Mission Statement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582" y="3944708"/>
            <a:ext cx="8345659" cy="1855817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Our Initial Teacher Education programmes develop professional educators whose purpose is to transform the learning and life opportunities of the children, young people and adults with whom they work. </a:t>
            </a:r>
          </a:p>
          <a:p>
            <a:pPr marL="0" indent="0">
              <a:buNone/>
            </a:pP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Through inclusive practice, reflection and commitment to continuous personal development our trainees are empowered to become autonomous practitioners who enable all learners to realise their potential.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719" y="2052119"/>
            <a:ext cx="5724636" cy="17223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46AA3707-A675-48B7-9415-E91CA6223F65}"/>
              </a:ext>
            </a:extLst>
          </p:cNvPr>
          <p:cNvSpPr txBox="1">
            <a:spLocks/>
          </p:cNvSpPr>
          <p:nvPr/>
        </p:nvSpPr>
        <p:spPr>
          <a:xfrm>
            <a:off x="313007" y="1197973"/>
            <a:ext cx="7886700" cy="9941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b="1" dirty="0">
                <a:solidFill>
                  <a:schemeClr val="tx2"/>
                </a:solidFill>
              </a:rPr>
              <a:t>Our Mission</a:t>
            </a:r>
          </a:p>
        </p:txBody>
      </p:sp>
    </p:spTree>
    <p:extLst>
      <p:ext uri="{BB962C8B-B14F-4D97-AF65-F5344CB8AC3E}">
        <p14:creationId xmlns:p14="http://schemas.microsoft.com/office/powerpoint/2010/main" val="4060430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335" y="1862826"/>
            <a:ext cx="8430065" cy="400604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sz="2400" dirty="0">
                <a:solidFill>
                  <a:srgbClr val="7030A0"/>
                </a:solidFill>
              </a:rPr>
              <a:t>To develop teachers who:</a:t>
            </a:r>
          </a:p>
          <a:p>
            <a:pPr lvl="1"/>
            <a:r>
              <a:rPr lang="en-GB" sz="2100" dirty="0">
                <a:solidFill>
                  <a:schemeClr val="tx2"/>
                </a:solidFill>
              </a:rPr>
              <a:t>Have a holistic understanding of the role of a teacher both within and beyond the classroom, and a strong moral purpose for teaching</a:t>
            </a:r>
          </a:p>
          <a:p>
            <a:pPr lvl="1"/>
            <a:r>
              <a:rPr lang="en-GB" sz="2100" dirty="0">
                <a:solidFill>
                  <a:schemeClr val="tx2"/>
                </a:solidFill>
              </a:rPr>
              <a:t>Use inclusive teaching techniques and philosophies</a:t>
            </a:r>
          </a:p>
          <a:p>
            <a:pPr lvl="1"/>
            <a:r>
              <a:rPr lang="en-GB" sz="2100" dirty="0">
                <a:solidFill>
                  <a:schemeClr val="tx2"/>
                </a:solidFill>
              </a:rPr>
              <a:t>Use evidence based pedagogy</a:t>
            </a:r>
          </a:p>
          <a:p>
            <a:pPr lvl="1"/>
            <a:r>
              <a:rPr lang="en-GB" sz="2100" dirty="0">
                <a:solidFill>
                  <a:schemeClr val="tx2"/>
                </a:solidFill>
              </a:rPr>
              <a:t>Have strong subject &amp; curriculum knowledge and see their professional learning as a continuous journey beyond their training year</a:t>
            </a:r>
          </a:p>
          <a:p>
            <a:pPr lvl="1"/>
            <a:r>
              <a:rPr lang="en-GB" sz="2100" dirty="0">
                <a:solidFill>
                  <a:schemeClr val="tx2"/>
                </a:solidFill>
              </a:rPr>
              <a:t>Apply reflective and critical thinking to their teaching</a:t>
            </a:r>
          </a:p>
          <a:p>
            <a:pPr lvl="1"/>
            <a:r>
              <a:rPr lang="en-GB" sz="2100" dirty="0">
                <a:solidFill>
                  <a:schemeClr val="tx2"/>
                </a:solidFill>
              </a:rPr>
              <a:t>Are effective and engaging practitioners</a:t>
            </a:r>
          </a:p>
          <a:p>
            <a:pPr lvl="1"/>
            <a:r>
              <a:rPr lang="en-GB" sz="2100" dirty="0">
                <a:solidFill>
                  <a:schemeClr val="tx2"/>
                </a:solidFill>
              </a:rPr>
              <a:t>Become autonomous, confident professionals who are able to make informed decisions in partnership with other stakeholders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32DA78E-92B2-488C-9EDF-CE3A09231211}"/>
              </a:ext>
            </a:extLst>
          </p:cNvPr>
          <p:cNvSpPr txBox="1">
            <a:spLocks/>
          </p:cNvSpPr>
          <p:nvPr/>
        </p:nvSpPr>
        <p:spPr>
          <a:xfrm>
            <a:off x="313007" y="1197973"/>
            <a:ext cx="7886700" cy="9941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b="1" dirty="0">
                <a:solidFill>
                  <a:schemeClr val="tx2"/>
                </a:solidFill>
              </a:rPr>
              <a:t>Our Aims</a:t>
            </a:r>
          </a:p>
        </p:txBody>
      </p:sp>
    </p:spTree>
    <p:extLst>
      <p:ext uri="{BB962C8B-B14F-4D97-AF65-F5344CB8AC3E}">
        <p14:creationId xmlns:p14="http://schemas.microsoft.com/office/powerpoint/2010/main" val="1830019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D8B8507-59EC-4B8A-B343-24D617B25B80}"/>
              </a:ext>
            </a:extLst>
          </p:cNvPr>
          <p:cNvSpPr txBox="1">
            <a:spLocks/>
          </p:cNvSpPr>
          <p:nvPr/>
        </p:nvSpPr>
        <p:spPr>
          <a:xfrm>
            <a:off x="299333" y="1181659"/>
            <a:ext cx="7886700" cy="9941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b="1" dirty="0">
                <a:solidFill>
                  <a:schemeClr val="tx2"/>
                </a:solidFill>
              </a:rPr>
              <a:t>ITE Curriculum Intent</a:t>
            </a:r>
          </a:p>
        </p:txBody>
      </p:sp>
      <p:grpSp>
        <p:nvGrpSpPr>
          <p:cNvPr id="7" name="Content Placeholder 3">
            <a:extLst>
              <a:ext uri="{FF2B5EF4-FFF2-40B4-BE49-F238E27FC236}">
                <a16:creationId xmlns:a16="http://schemas.microsoft.com/office/drawing/2014/main" id="{FE3BF480-3F58-1A26-9ED0-C6B0A5F5637B}"/>
              </a:ext>
            </a:extLst>
          </p:cNvPr>
          <p:cNvGrpSpPr/>
          <p:nvPr/>
        </p:nvGrpSpPr>
        <p:grpSpPr>
          <a:xfrm>
            <a:off x="1043608" y="1834418"/>
            <a:ext cx="7473908" cy="3189163"/>
            <a:chOff x="2066644" y="1420566"/>
            <a:chExt cx="8223418" cy="3397397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556DCF6-2D98-5E98-F80D-25040E863CDB}"/>
                </a:ext>
              </a:extLst>
            </p:cNvPr>
            <p:cNvSpPr/>
            <p:nvPr/>
          </p:nvSpPr>
          <p:spPr>
            <a:xfrm>
              <a:off x="2066644" y="1420566"/>
              <a:ext cx="1860502" cy="4327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860500"/>
                <a:gd name="f7" fmla="val 432793"/>
                <a:gd name="f8" fmla="+- 0 0 -90"/>
                <a:gd name="f9" fmla="*/ f3 1 1860500"/>
                <a:gd name="f10" fmla="*/ f4 1 432793"/>
                <a:gd name="f11" fmla="val f5"/>
                <a:gd name="f12" fmla="val f6"/>
                <a:gd name="f13" fmla="val f7"/>
                <a:gd name="f14" fmla="*/ f8 f0 1"/>
                <a:gd name="f15" fmla="+- f13 0 f11"/>
                <a:gd name="f16" fmla="+- f12 0 f11"/>
                <a:gd name="f17" fmla="*/ f14 1 f2"/>
                <a:gd name="f18" fmla="*/ f16 1 1860500"/>
                <a:gd name="f19" fmla="*/ f15 1 432793"/>
                <a:gd name="f20" fmla="*/ 0 f16 1"/>
                <a:gd name="f21" fmla="*/ 0 f15 1"/>
                <a:gd name="f22" fmla="*/ 1860500 f16 1"/>
                <a:gd name="f23" fmla="*/ 432793 f15 1"/>
                <a:gd name="f24" fmla="+- f17 0 f1"/>
                <a:gd name="f25" fmla="*/ f20 1 1860500"/>
                <a:gd name="f26" fmla="*/ f21 1 432793"/>
                <a:gd name="f27" fmla="*/ f22 1 1860500"/>
                <a:gd name="f28" fmla="*/ f23 1 432793"/>
                <a:gd name="f29" fmla="*/ f11 1 f18"/>
                <a:gd name="f30" fmla="*/ f12 1 f18"/>
                <a:gd name="f31" fmla="*/ f11 1 f19"/>
                <a:gd name="f32" fmla="*/ f13 1 f19"/>
                <a:gd name="f33" fmla="*/ f25 1 f18"/>
                <a:gd name="f34" fmla="*/ f26 1 f19"/>
                <a:gd name="f35" fmla="*/ f27 1 f18"/>
                <a:gd name="f36" fmla="*/ f28 1 f19"/>
                <a:gd name="f37" fmla="*/ f29 f9 1"/>
                <a:gd name="f38" fmla="*/ f30 f9 1"/>
                <a:gd name="f39" fmla="*/ f32 f10 1"/>
                <a:gd name="f40" fmla="*/ f31 f10 1"/>
                <a:gd name="f41" fmla="*/ f33 f9 1"/>
                <a:gd name="f42" fmla="*/ f34 f10 1"/>
                <a:gd name="f43" fmla="*/ f35 f9 1"/>
                <a:gd name="f44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41" y="f42"/>
                </a:cxn>
                <a:cxn ang="f24">
                  <a:pos x="f43" y="f42"/>
                </a:cxn>
                <a:cxn ang="f24">
                  <a:pos x="f43" y="f44"/>
                </a:cxn>
                <a:cxn ang="f24">
                  <a:pos x="f41" y="f44"/>
                </a:cxn>
                <a:cxn ang="f24">
                  <a:pos x="f41" y="f42"/>
                </a:cxn>
              </a:cxnLst>
              <a:rect l="f37" t="f40" r="f38" b="f39"/>
              <a:pathLst>
                <a:path w="1860500" h="432793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FFC000"/>
            </a:solidFill>
            <a:ln w="12701" cap="flat">
              <a:solidFill>
                <a:srgbClr val="FFC000"/>
              </a:solidFill>
              <a:prstDash val="solid"/>
              <a:miter/>
            </a:ln>
          </p:spPr>
          <p:txBody>
            <a:bodyPr vert="horz" wrap="square" lIns="85340" tIns="48764" rIns="85340" bIns="48764" anchor="ctr" anchorCtr="1" compatLnSpc="1">
              <a:noAutofit/>
            </a:bodyPr>
            <a:lstStyle/>
            <a:p>
              <a:pPr marL="0" marR="0" lvl="0" indent="0" algn="ctr" defTabSz="533396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5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200" b="1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Create supportive environments</a:t>
              </a: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2B64C39-A1CA-899F-7D6F-68FEF581CC7B}"/>
                </a:ext>
              </a:extLst>
            </p:cNvPr>
            <p:cNvSpPr/>
            <p:nvPr/>
          </p:nvSpPr>
          <p:spPr>
            <a:xfrm>
              <a:off x="2066644" y="1853360"/>
              <a:ext cx="1860502" cy="29646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860500"/>
                <a:gd name="f7" fmla="val 2964600"/>
                <a:gd name="f8" fmla="+- 0 0 -90"/>
                <a:gd name="f9" fmla="*/ f3 1 1860500"/>
                <a:gd name="f10" fmla="*/ f4 1 2964600"/>
                <a:gd name="f11" fmla="val f5"/>
                <a:gd name="f12" fmla="val f6"/>
                <a:gd name="f13" fmla="val f7"/>
                <a:gd name="f14" fmla="*/ f8 f0 1"/>
                <a:gd name="f15" fmla="+- f13 0 f11"/>
                <a:gd name="f16" fmla="+- f12 0 f11"/>
                <a:gd name="f17" fmla="*/ f14 1 f2"/>
                <a:gd name="f18" fmla="*/ f16 1 1860500"/>
                <a:gd name="f19" fmla="*/ f15 1 2964600"/>
                <a:gd name="f20" fmla="*/ 0 f16 1"/>
                <a:gd name="f21" fmla="*/ 0 f15 1"/>
                <a:gd name="f22" fmla="*/ 1860500 f16 1"/>
                <a:gd name="f23" fmla="*/ 2964600 f15 1"/>
                <a:gd name="f24" fmla="+- f17 0 f1"/>
                <a:gd name="f25" fmla="*/ f20 1 1860500"/>
                <a:gd name="f26" fmla="*/ f21 1 2964600"/>
                <a:gd name="f27" fmla="*/ f22 1 1860500"/>
                <a:gd name="f28" fmla="*/ f23 1 2964600"/>
                <a:gd name="f29" fmla="*/ f11 1 f18"/>
                <a:gd name="f30" fmla="*/ f12 1 f18"/>
                <a:gd name="f31" fmla="*/ f11 1 f19"/>
                <a:gd name="f32" fmla="*/ f13 1 f19"/>
                <a:gd name="f33" fmla="*/ f25 1 f18"/>
                <a:gd name="f34" fmla="*/ f26 1 f19"/>
                <a:gd name="f35" fmla="*/ f27 1 f18"/>
                <a:gd name="f36" fmla="*/ f28 1 f19"/>
                <a:gd name="f37" fmla="*/ f29 f9 1"/>
                <a:gd name="f38" fmla="*/ f30 f9 1"/>
                <a:gd name="f39" fmla="*/ f32 f10 1"/>
                <a:gd name="f40" fmla="*/ f31 f10 1"/>
                <a:gd name="f41" fmla="*/ f33 f9 1"/>
                <a:gd name="f42" fmla="*/ f34 f10 1"/>
                <a:gd name="f43" fmla="*/ f35 f9 1"/>
                <a:gd name="f44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41" y="f42"/>
                </a:cxn>
                <a:cxn ang="f24">
                  <a:pos x="f43" y="f42"/>
                </a:cxn>
                <a:cxn ang="f24">
                  <a:pos x="f43" y="f44"/>
                </a:cxn>
                <a:cxn ang="f24">
                  <a:pos x="f41" y="f44"/>
                </a:cxn>
                <a:cxn ang="f24">
                  <a:pos x="f41" y="f42"/>
                </a:cxn>
              </a:cxnLst>
              <a:rect l="f37" t="f40" r="f38" b="f39"/>
              <a:pathLst>
                <a:path w="1860500" h="2964600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FFE8CB">
                <a:alpha val="90000"/>
              </a:srgbClr>
            </a:solidFill>
            <a:ln w="12701" cap="flat">
              <a:solidFill>
                <a:srgbClr val="FFE8CB">
                  <a:alpha val="90000"/>
                </a:srgbClr>
              </a:solidFill>
              <a:prstDash val="solid"/>
              <a:miter/>
            </a:ln>
          </p:spPr>
          <p:txBody>
            <a:bodyPr vert="horz" wrap="square" lIns="64008" tIns="64008" rIns="85340" bIns="96012" anchor="t" anchorCtr="0" compatLnSpc="1">
              <a:noAutofit/>
            </a:bodyPr>
            <a:lstStyle/>
            <a:p>
              <a:pPr marL="114300" marR="0" lvl="1" indent="-114300" algn="l" defTabSz="533396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200"/>
                </a:spcAft>
                <a:buSzPct val="100000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200" b="0" i="0" u="none" strike="noStrike" kern="1200" cap="none" spc="0" baseline="0" dirty="0">
                  <a:solidFill>
                    <a:srgbClr val="000000"/>
                  </a:solidFill>
                  <a:uFillTx/>
                  <a:latin typeface="Calibri"/>
                </a:rPr>
                <a:t>Focus and articulate high expectations for all learners</a:t>
              </a:r>
            </a:p>
            <a:p>
              <a:pPr marL="114300" marR="0" lvl="1" indent="-114300" algn="l" defTabSz="533396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200"/>
                </a:spcAft>
                <a:buSzPct val="100000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200" b="0" i="0" u="none" strike="noStrike" kern="1200" cap="none" spc="0" baseline="0" dirty="0">
                  <a:solidFill>
                    <a:srgbClr val="000000"/>
                  </a:solidFill>
                  <a:uFillTx/>
                  <a:latin typeface="Calibri"/>
                </a:rPr>
                <a:t>How to develop a positive climate for learning through proactive behaviour management</a:t>
              </a:r>
            </a:p>
            <a:p>
              <a:pPr marL="114300" marR="0" lvl="1" indent="-114300" algn="l" defTabSz="533396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200"/>
                </a:spcAft>
                <a:buSzPct val="100000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200" b="0" i="0" u="none" strike="noStrike" kern="1200" cap="none" spc="0" baseline="0" dirty="0">
                  <a:solidFill>
                    <a:srgbClr val="000000"/>
                  </a:solidFill>
                  <a:uFillTx/>
                  <a:latin typeface="Calibri"/>
                </a:rPr>
                <a:t>Teaching that is underpinned by care, empathy &amp; respect</a:t>
              </a:r>
            </a:p>
            <a:p>
              <a:pPr marL="114300" marR="0" lvl="1" indent="-114300" algn="l" defTabSz="533396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200"/>
                </a:spcAft>
                <a:buSzPct val="100000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200" b="0" i="0" u="none" strike="noStrike" kern="1200" cap="none" spc="0" baseline="0" dirty="0">
                  <a:solidFill>
                    <a:srgbClr val="000000"/>
                  </a:solidFill>
                  <a:uFillTx/>
                  <a:latin typeface="Calibri"/>
                </a:rPr>
                <a:t>Responsibility to ensure the safeguarding of  children and young people </a:t>
              </a:r>
            </a:p>
            <a:p>
              <a:pPr marL="114300" marR="0" lvl="1" indent="-114300" algn="l" defTabSz="533396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200"/>
                </a:spcAft>
                <a:buSzPct val="100000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3AAB730-EB46-4DE0-AF9C-9365FA2B408B}"/>
                </a:ext>
              </a:extLst>
            </p:cNvPr>
            <p:cNvSpPr/>
            <p:nvPr/>
          </p:nvSpPr>
          <p:spPr>
            <a:xfrm>
              <a:off x="4187613" y="1420566"/>
              <a:ext cx="1860502" cy="4327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860500"/>
                <a:gd name="f7" fmla="val 432793"/>
                <a:gd name="f8" fmla="+- 0 0 -90"/>
                <a:gd name="f9" fmla="*/ f3 1 1860500"/>
                <a:gd name="f10" fmla="*/ f4 1 432793"/>
                <a:gd name="f11" fmla="val f5"/>
                <a:gd name="f12" fmla="val f6"/>
                <a:gd name="f13" fmla="val f7"/>
                <a:gd name="f14" fmla="*/ f8 f0 1"/>
                <a:gd name="f15" fmla="+- f13 0 f11"/>
                <a:gd name="f16" fmla="+- f12 0 f11"/>
                <a:gd name="f17" fmla="*/ f14 1 f2"/>
                <a:gd name="f18" fmla="*/ f16 1 1860500"/>
                <a:gd name="f19" fmla="*/ f15 1 432793"/>
                <a:gd name="f20" fmla="*/ 0 f16 1"/>
                <a:gd name="f21" fmla="*/ 0 f15 1"/>
                <a:gd name="f22" fmla="*/ 1860500 f16 1"/>
                <a:gd name="f23" fmla="*/ 432793 f15 1"/>
                <a:gd name="f24" fmla="+- f17 0 f1"/>
                <a:gd name="f25" fmla="*/ f20 1 1860500"/>
                <a:gd name="f26" fmla="*/ f21 1 432793"/>
                <a:gd name="f27" fmla="*/ f22 1 1860500"/>
                <a:gd name="f28" fmla="*/ f23 1 432793"/>
                <a:gd name="f29" fmla="*/ f11 1 f18"/>
                <a:gd name="f30" fmla="*/ f12 1 f18"/>
                <a:gd name="f31" fmla="*/ f11 1 f19"/>
                <a:gd name="f32" fmla="*/ f13 1 f19"/>
                <a:gd name="f33" fmla="*/ f25 1 f18"/>
                <a:gd name="f34" fmla="*/ f26 1 f19"/>
                <a:gd name="f35" fmla="*/ f27 1 f18"/>
                <a:gd name="f36" fmla="*/ f28 1 f19"/>
                <a:gd name="f37" fmla="*/ f29 f9 1"/>
                <a:gd name="f38" fmla="*/ f30 f9 1"/>
                <a:gd name="f39" fmla="*/ f32 f10 1"/>
                <a:gd name="f40" fmla="*/ f31 f10 1"/>
                <a:gd name="f41" fmla="*/ f33 f9 1"/>
                <a:gd name="f42" fmla="*/ f34 f10 1"/>
                <a:gd name="f43" fmla="*/ f35 f9 1"/>
                <a:gd name="f44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41" y="f42"/>
                </a:cxn>
                <a:cxn ang="f24">
                  <a:pos x="f43" y="f42"/>
                </a:cxn>
                <a:cxn ang="f24">
                  <a:pos x="f43" y="f44"/>
                </a:cxn>
                <a:cxn ang="f24">
                  <a:pos x="f41" y="f44"/>
                </a:cxn>
                <a:cxn ang="f24">
                  <a:pos x="f41" y="f42"/>
                </a:cxn>
              </a:cxnLst>
              <a:rect l="f37" t="f40" r="f38" b="f39"/>
              <a:pathLst>
                <a:path w="1860500" h="432793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67EF21"/>
            </a:solidFill>
            <a:ln w="12701" cap="flat">
              <a:solidFill>
                <a:srgbClr val="67EF21"/>
              </a:solidFill>
              <a:prstDash val="solid"/>
              <a:miter/>
            </a:ln>
          </p:spPr>
          <p:txBody>
            <a:bodyPr vert="horz" wrap="square" lIns="85340" tIns="48764" rIns="85340" bIns="48764" anchor="ctr" anchorCtr="1" compatLnSpc="1">
              <a:noAutofit/>
            </a:bodyPr>
            <a:lstStyle/>
            <a:p>
              <a:pPr marL="0" marR="0" lvl="0" indent="0" algn="ctr" defTabSz="533396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5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200" b="1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Curriculum expertise</a:t>
              </a: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FBE3E59-CA06-A8F9-2E3C-8F817E74A225}"/>
                </a:ext>
              </a:extLst>
            </p:cNvPr>
            <p:cNvSpPr/>
            <p:nvPr/>
          </p:nvSpPr>
          <p:spPr>
            <a:xfrm>
              <a:off x="4187613" y="1853360"/>
              <a:ext cx="1860502" cy="29646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860500"/>
                <a:gd name="f7" fmla="val 2964600"/>
                <a:gd name="f8" fmla="+- 0 0 -90"/>
                <a:gd name="f9" fmla="*/ f3 1 1860500"/>
                <a:gd name="f10" fmla="*/ f4 1 2964600"/>
                <a:gd name="f11" fmla="val f5"/>
                <a:gd name="f12" fmla="val f6"/>
                <a:gd name="f13" fmla="val f7"/>
                <a:gd name="f14" fmla="*/ f8 f0 1"/>
                <a:gd name="f15" fmla="+- f13 0 f11"/>
                <a:gd name="f16" fmla="+- f12 0 f11"/>
                <a:gd name="f17" fmla="*/ f14 1 f2"/>
                <a:gd name="f18" fmla="*/ f16 1 1860500"/>
                <a:gd name="f19" fmla="*/ f15 1 2964600"/>
                <a:gd name="f20" fmla="*/ 0 f16 1"/>
                <a:gd name="f21" fmla="*/ 0 f15 1"/>
                <a:gd name="f22" fmla="*/ 1860500 f16 1"/>
                <a:gd name="f23" fmla="*/ 2964600 f15 1"/>
                <a:gd name="f24" fmla="+- f17 0 f1"/>
                <a:gd name="f25" fmla="*/ f20 1 1860500"/>
                <a:gd name="f26" fmla="*/ f21 1 2964600"/>
                <a:gd name="f27" fmla="*/ f22 1 1860500"/>
                <a:gd name="f28" fmla="*/ f23 1 2964600"/>
                <a:gd name="f29" fmla="*/ f11 1 f18"/>
                <a:gd name="f30" fmla="*/ f12 1 f18"/>
                <a:gd name="f31" fmla="*/ f11 1 f19"/>
                <a:gd name="f32" fmla="*/ f13 1 f19"/>
                <a:gd name="f33" fmla="*/ f25 1 f18"/>
                <a:gd name="f34" fmla="*/ f26 1 f19"/>
                <a:gd name="f35" fmla="*/ f27 1 f18"/>
                <a:gd name="f36" fmla="*/ f28 1 f19"/>
                <a:gd name="f37" fmla="*/ f29 f9 1"/>
                <a:gd name="f38" fmla="*/ f30 f9 1"/>
                <a:gd name="f39" fmla="*/ f32 f10 1"/>
                <a:gd name="f40" fmla="*/ f31 f10 1"/>
                <a:gd name="f41" fmla="*/ f33 f9 1"/>
                <a:gd name="f42" fmla="*/ f34 f10 1"/>
                <a:gd name="f43" fmla="*/ f35 f9 1"/>
                <a:gd name="f44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41" y="f42"/>
                </a:cxn>
                <a:cxn ang="f24">
                  <a:pos x="f43" y="f42"/>
                </a:cxn>
                <a:cxn ang="f24">
                  <a:pos x="f43" y="f44"/>
                </a:cxn>
                <a:cxn ang="f24">
                  <a:pos x="f41" y="f44"/>
                </a:cxn>
                <a:cxn ang="f24">
                  <a:pos x="f41" y="f42"/>
                </a:cxn>
              </a:cxnLst>
              <a:rect l="f37" t="f40" r="f38" b="f39"/>
              <a:pathLst>
                <a:path w="1860500" h="2964600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E0FACD">
                <a:alpha val="90000"/>
              </a:srgbClr>
            </a:solidFill>
            <a:ln w="12701" cap="flat">
              <a:solidFill>
                <a:srgbClr val="E0FACD">
                  <a:alpha val="90000"/>
                </a:srgbClr>
              </a:solidFill>
              <a:prstDash val="solid"/>
              <a:miter/>
            </a:ln>
          </p:spPr>
          <p:txBody>
            <a:bodyPr vert="horz" wrap="square" lIns="64008" tIns="64008" rIns="85340" bIns="96012" anchor="t" anchorCtr="0" compatLnSpc="1">
              <a:noAutofit/>
            </a:bodyPr>
            <a:lstStyle/>
            <a:p>
              <a:pPr marL="114300" marR="0" lvl="1" indent="-114300" algn="l" defTabSz="533396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200"/>
                </a:spcAft>
                <a:buSzPct val="100000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2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Secure subject knowledge</a:t>
              </a:r>
            </a:p>
            <a:p>
              <a:pPr marL="114300" marR="0" lvl="1" indent="-114300" algn="l" defTabSz="533396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200"/>
                </a:spcAft>
                <a:buSzPct val="100000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2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Developing pedagogical content knowledge</a:t>
              </a:r>
            </a:p>
            <a:p>
              <a:pPr marL="114300" marR="0" lvl="1" indent="-114300" algn="l" defTabSz="533396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200"/>
                </a:spcAft>
                <a:buSzPct val="100000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2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Command of subject specific pedagogy</a:t>
              </a:r>
            </a:p>
            <a:p>
              <a:pPr marL="114300" marR="0" lvl="1" indent="-114300" algn="l" defTabSz="533396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200"/>
                </a:spcAft>
                <a:buSzPct val="100000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2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 Understanding of curriculum design and development</a:t>
              </a:r>
            </a:p>
            <a:p>
              <a:pPr marL="114300" marR="0" lvl="1" indent="-114300" algn="l" defTabSz="533396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200"/>
                </a:spcAft>
                <a:buSzPct val="100000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2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Models of progression &amp; age related expectations</a:t>
              </a:r>
            </a:p>
            <a:p>
              <a:pPr marL="114300" marR="0" lvl="1" indent="-114300" algn="l" defTabSz="533396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200"/>
                </a:spcAft>
                <a:buSzPct val="100000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2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Effective assessment practice </a:t>
              </a: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CD5A3C2-F25D-64C8-F845-08111831A9CE}"/>
                </a:ext>
              </a:extLst>
            </p:cNvPr>
            <p:cNvSpPr/>
            <p:nvPr/>
          </p:nvSpPr>
          <p:spPr>
            <a:xfrm>
              <a:off x="6308582" y="1420566"/>
              <a:ext cx="1860502" cy="4327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860500"/>
                <a:gd name="f7" fmla="val 432793"/>
                <a:gd name="f8" fmla="+- 0 0 -90"/>
                <a:gd name="f9" fmla="*/ f3 1 1860500"/>
                <a:gd name="f10" fmla="*/ f4 1 432793"/>
                <a:gd name="f11" fmla="val f5"/>
                <a:gd name="f12" fmla="val f6"/>
                <a:gd name="f13" fmla="val f7"/>
                <a:gd name="f14" fmla="*/ f8 f0 1"/>
                <a:gd name="f15" fmla="+- f13 0 f11"/>
                <a:gd name="f16" fmla="+- f12 0 f11"/>
                <a:gd name="f17" fmla="*/ f14 1 f2"/>
                <a:gd name="f18" fmla="*/ f16 1 1860500"/>
                <a:gd name="f19" fmla="*/ f15 1 432793"/>
                <a:gd name="f20" fmla="*/ 0 f16 1"/>
                <a:gd name="f21" fmla="*/ 0 f15 1"/>
                <a:gd name="f22" fmla="*/ 1860500 f16 1"/>
                <a:gd name="f23" fmla="*/ 432793 f15 1"/>
                <a:gd name="f24" fmla="+- f17 0 f1"/>
                <a:gd name="f25" fmla="*/ f20 1 1860500"/>
                <a:gd name="f26" fmla="*/ f21 1 432793"/>
                <a:gd name="f27" fmla="*/ f22 1 1860500"/>
                <a:gd name="f28" fmla="*/ f23 1 432793"/>
                <a:gd name="f29" fmla="*/ f11 1 f18"/>
                <a:gd name="f30" fmla="*/ f12 1 f18"/>
                <a:gd name="f31" fmla="*/ f11 1 f19"/>
                <a:gd name="f32" fmla="*/ f13 1 f19"/>
                <a:gd name="f33" fmla="*/ f25 1 f18"/>
                <a:gd name="f34" fmla="*/ f26 1 f19"/>
                <a:gd name="f35" fmla="*/ f27 1 f18"/>
                <a:gd name="f36" fmla="*/ f28 1 f19"/>
                <a:gd name="f37" fmla="*/ f29 f9 1"/>
                <a:gd name="f38" fmla="*/ f30 f9 1"/>
                <a:gd name="f39" fmla="*/ f32 f10 1"/>
                <a:gd name="f40" fmla="*/ f31 f10 1"/>
                <a:gd name="f41" fmla="*/ f33 f9 1"/>
                <a:gd name="f42" fmla="*/ f34 f10 1"/>
                <a:gd name="f43" fmla="*/ f35 f9 1"/>
                <a:gd name="f44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41" y="f42"/>
                </a:cxn>
                <a:cxn ang="f24">
                  <a:pos x="f43" y="f42"/>
                </a:cxn>
                <a:cxn ang="f24">
                  <a:pos x="f43" y="f44"/>
                </a:cxn>
                <a:cxn ang="f24">
                  <a:pos x="f41" y="f44"/>
                </a:cxn>
                <a:cxn ang="f24">
                  <a:pos x="f41" y="f42"/>
                </a:cxn>
              </a:cxnLst>
              <a:rect l="f37" t="f40" r="f38" b="f39"/>
              <a:pathLst>
                <a:path w="1860500" h="432793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CC00CC"/>
            </a:solidFill>
            <a:ln w="12701" cap="flat">
              <a:solidFill>
                <a:srgbClr val="3FE19B"/>
              </a:solidFill>
              <a:prstDash val="solid"/>
              <a:miter/>
            </a:ln>
          </p:spPr>
          <p:txBody>
            <a:bodyPr vert="horz" wrap="square" lIns="85340" tIns="48764" rIns="85340" bIns="48764" anchor="ctr" anchorCtr="1" compatLnSpc="1">
              <a:noAutofit/>
            </a:bodyPr>
            <a:lstStyle/>
            <a:p>
              <a:pPr marL="0" marR="0" lvl="0" indent="0" algn="ctr" defTabSz="533396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5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200" b="1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Evidence informed pedagogies</a:t>
              </a: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52E9D38F-D762-7777-71D7-2F83047EC54F}"/>
                </a:ext>
              </a:extLst>
            </p:cNvPr>
            <p:cNvSpPr/>
            <p:nvPr/>
          </p:nvSpPr>
          <p:spPr>
            <a:xfrm>
              <a:off x="6308582" y="1853360"/>
              <a:ext cx="1860502" cy="29646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860500"/>
                <a:gd name="f7" fmla="val 2964600"/>
                <a:gd name="f8" fmla="+- 0 0 -90"/>
                <a:gd name="f9" fmla="*/ f3 1 1860500"/>
                <a:gd name="f10" fmla="*/ f4 1 2964600"/>
                <a:gd name="f11" fmla="val f5"/>
                <a:gd name="f12" fmla="val f6"/>
                <a:gd name="f13" fmla="val f7"/>
                <a:gd name="f14" fmla="*/ f8 f0 1"/>
                <a:gd name="f15" fmla="+- f13 0 f11"/>
                <a:gd name="f16" fmla="+- f12 0 f11"/>
                <a:gd name="f17" fmla="*/ f14 1 f2"/>
                <a:gd name="f18" fmla="*/ f16 1 1860500"/>
                <a:gd name="f19" fmla="*/ f15 1 2964600"/>
                <a:gd name="f20" fmla="*/ 0 f16 1"/>
                <a:gd name="f21" fmla="*/ 0 f15 1"/>
                <a:gd name="f22" fmla="*/ 1860500 f16 1"/>
                <a:gd name="f23" fmla="*/ 2964600 f15 1"/>
                <a:gd name="f24" fmla="+- f17 0 f1"/>
                <a:gd name="f25" fmla="*/ f20 1 1860500"/>
                <a:gd name="f26" fmla="*/ f21 1 2964600"/>
                <a:gd name="f27" fmla="*/ f22 1 1860500"/>
                <a:gd name="f28" fmla="*/ f23 1 2964600"/>
                <a:gd name="f29" fmla="*/ f11 1 f18"/>
                <a:gd name="f30" fmla="*/ f12 1 f18"/>
                <a:gd name="f31" fmla="*/ f11 1 f19"/>
                <a:gd name="f32" fmla="*/ f13 1 f19"/>
                <a:gd name="f33" fmla="*/ f25 1 f18"/>
                <a:gd name="f34" fmla="*/ f26 1 f19"/>
                <a:gd name="f35" fmla="*/ f27 1 f18"/>
                <a:gd name="f36" fmla="*/ f28 1 f19"/>
                <a:gd name="f37" fmla="*/ f29 f9 1"/>
                <a:gd name="f38" fmla="*/ f30 f9 1"/>
                <a:gd name="f39" fmla="*/ f32 f10 1"/>
                <a:gd name="f40" fmla="*/ f31 f10 1"/>
                <a:gd name="f41" fmla="*/ f33 f9 1"/>
                <a:gd name="f42" fmla="*/ f34 f10 1"/>
                <a:gd name="f43" fmla="*/ f35 f9 1"/>
                <a:gd name="f44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41" y="f42"/>
                </a:cxn>
                <a:cxn ang="f24">
                  <a:pos x="f43" y="f42"/>
                </a:cxn>
                <a:cxn ang="f24">
                  <a:pos x="f43" y="f44"/>
                </a:cxn>
                <a:cxn ang="f24">
                  <a:pos x="f41" y="f44"/>
                </a:cxn>
                <a:cxn ang="f24">
                  <a:pos x="f41" y="f42"/>
                </a:cxn>
              </a:cxnLst>
              <a:rect l="f37" t="f40" r="f38" b="f39"/>
              <a:pathLst>
                <a:path w="1860500" h="2964600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F5CBED">
                <a:alpha val="89804"/>
              </a:srgbClr>
            </a:solidFill>
            <a:ln w="12701" cap="flat">
              <a:solidFill>
                <a:srgbClr val="CFF5E5">
                  <a:alpha val="90000"/>
                </a:srgbClr>
              </a:solidFill>
              <a:prstDash val="solid"/>
              <a:miter/>
            </a:ln>
          </p:spPr>
          <p:txBody>
            <a:bodyPr vert="horz" wrap="square" lIns="64008" tIns="64008" rIns="85340" bIns="96012" anchor="t" anchorCtr="0" compatLnSpc="1">
              <a:noAutofit/>
            </a:bodyPr>
            <a:lstStyle/>
            <a:p>
              <a:pPr marL="114300" marR="0" lvl="1" indent="-114300" algn="l" defTabSz="533396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200"/>
                </a:spcAft>
                <a:buSzPct val="100000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2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How children, young people &amp; adults learn</a:t>
              </a:r>
            </a:p>
            <a:p>
              <a:pPr marL="114300" marR="0" lvl="1" indent="-114300" algn="l" defTabSz="533396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200"/>
                </a:spcAft>
                <a:buSzPct val="100000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2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Planning that builds on prior knowledge &amp; gradually increases challenge</a:t>
              </a:r>
            </a:p>
            <a:p>
              <a:pPr marL="114300" marR="0" lvl="1" indent="-114300" algn="l" defTabSz="533396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200"/>
                </a:spcAft>
                <a:buSzPct val="100000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2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Teaching strategies that transform learners’ knowledge, skills and progress </a:t>
              </a:r>
            </a:p>
            <a:p>
              <a:pPr marL="114300" marR="0" lvl="1" indent="-114300" algn="l" defTabSz="533396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200"/>
                </a:spcAft>
                <a:buSzPct val="100000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2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Adaptive practice that enables all learners to succeed</a:t>
              </a: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2CAF2FE-3AB1-BD17-AEB6-976842103B0B}"/>
                </a:ext>
              </a:extLst>
            </p:cNvPr>
            <p:cNvSpPr/>
            <p:nvPr/>
          </p:nvSpPr>
          <p:spPr>
            <a:xfrm>
              <a:off x="8429560" y="1420566"/>
              <a:ext cx="1860502" cy="4327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860500"/>
                <a:gd name="f7" fmla="val 432793"/>
                <a:gd name="f8" fmla="+- 0 0 -90"/>
                <a:gd name="f9" fmla="*/ f3 1 1860500"/>
                <a:gd name="f10" fmla="*/ f4 1 432793"/>
                <a:gd name="f11" fmla="val f5"/>
                <a:gd name="f12" fmla="val f6"/>
                <a:gd name="f13" fmla="val f7"/>
                <a:gd name="f14" fmla="*/ f8 f0 1"/>
                <a:gd name="f15" fmla="+- f13 0 f11"/>
                <a:gd name="f16" fmla="+- f12 0 f11"/>
                <a:gd name="f17" fmla="*/ f14 1 f2"/>
                <a:gd name="f18" fmla="*/ f16 1 1860500"/>
                <a:gd name="f19" fmla="*/ f15 1 432793"/>
                <a:gd name="f20" fmla="*/ 0 f16 1"/>
                <a:gd name="f21" fmla="*/ 0 f15 1"/>
                <a:gd name="f22" fmla="*/ 1860500 f16 1"/>
                <a:gd name="f23" fmla="*/ 432793 f15 1"/>
                <a:gd name="f24" fmla="+- f17 0 f1"/>
                <a:gd name="f25" fmla="*/ f20 1 1860500"/>
                <a:gd name="f26" fmla="*/ f21 1 432793"/>
                <a:gd name="f27" fmla="*/ f22 1 1860500"/>
                <a:gd name="f28" fmla="*/ f23 1 432793"/>
                <a:gd name="f29" fmla="*/ f11 1 f18"/>
                <a:gd name="f30" fmla="*/ f12 1 f18"/>
                <a:gd name="f31" fmla="*/ f11 1 f19"/>
                <a:gd name="f32" fmla="*/ f13 1 f19"/>
                <a:gd name="f33" fmla="*/ f25 1 f18"/>
                <a:gd name="f34" fmla="*/ f26 1 f19"/>
                <a:gd name="f35" fmla="*/ f27 1 f18"/>
                <a:gd name="f36" fmla="*/ f28 1 f19"/>
                <a:gd name="f37" fmla="*/ f29 f9 1"/>
                <a:gd name="f38" fmla="*/ f30 f9 1"/>
                <a:gd name="f39" fmla="*/ f32 f10 1"/>
                <a:gd name="f40" fmla="*/ f31 f10 1"/>
                <a:gd name="f41" fmla="*/ f33 f9 1"/>
                <a:gd name="f42" fmla="*/ f34 f10 1"/>
                <a:gd name="f43" fmla="*/ f35 f9 1"/>
                <a:gd name="f44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41" y="f42"/>
                </a:cxn>
                <a:cxn ang="f24">
                  <a:pos x="f43" y="f42"/>
                </a:cxn>
                <a:cxn ang="f24">
                  <a:pos x="f43" y="f44"/>
                </a:cxn>
                <a:cxn ang="f24">
                  <a:pos x="f41" y="f44"/>
                </a:cxn>
                <a:cxn ang="f24">
                  <a:pos x="f41" y="f42"/>
                </a:cxn>
              </a:cxnLst>
              <a:rect l="f37" t="f40" r="f38" b="f39"/>
              <a:pathLst>
                <a:path w="1860500" h="432793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5B9BD5"/>
            </a:solidFill>
            <a:ln w="12701" cap="flat">
              <a:solidFill>
                <a:srgbClr val="5B9BD5"/>
              </a:solidFill>
              <a:prstDash val="solid"/>
              <a:miter/>
            </a:ln>
          </p:spPr>
          <p:txBody>
            <a:bodyPr vert="horz" wrap="square" lIns="85340" tIns="48764" rIns="85340" bIns="48764" anchor="ctr" anchorCtr="1" compatLnSpc="1">
              <a:noAutofit/>
            </a:bodyPr>
            <a:lstStyle/>
            <a:p>
              <a:pPr marL="0" marR="0" lvl="0" indent="0" algn="ctr" defTabSz="533396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5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200" b="1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Professional accountability</a:t>
              </a: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ABA6CC4-C242-8F0A-6F10-5954EA8896B6}"/>
                </a:ext>
              </a:extLst>
            </p:cNvPr>
            <p:cNvSpPr/>
            <p:nvPr/>
          </p:nvSpPr>
          <p:spPr>
            <a:xfrm>
              <a:off x="8429560" y="1853360"/>
              <a:ext cx="1860502" cy="29646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860500"/>
                <a:gd name="f7" fmla="val 2964600"/>
                <a:gd name="f8" fmla="+- 0 0 -90"/>
                <a:gd name="f9" fmla="*/ f3 1 1860500"/>
                <a:gd name="f10" fmla="*/ f4 1 2964600"/>
                <a:gd name="f11" fmla="val f5"/>
                <a:gd name="f12" fmla="val f6"/>
                <a:gd name="f13" fmla="val f7"/>
                <a:gd name="f14" fmla="*/ f8 f0 1"/>
                <a:gd name="f15" fmla="+- f13 0 f11"/>
                <a:gd name="f16" fmla="+- f12 0 f11"/>
                <a:gd name="f17" fmla="*/ f14 1 f2"/>
                <a:gd name="f18" fmla="*/ f16 1 1860500"/>
                <a:gd name="f19" fmla="*/ f15 1 2964600"/>
                <a:gd name="f20" fmla="*/ 0 f16 1"/>
                <a:gd name="f21" fmla="*/ 0 f15 1"/>
                <a:gd name="f22" fmla="*/ 1860500 f16 1"/>
                <a:gd name="f23" fmla="*/ 2964600 f15 1"/>
                <a:gd name="f24" fmla="+- f17 0 f1"/>
                <a:gd name="f25" fmla="*/ f20 1 1860500"/>
                <a:gd name="f26" fmla="*/ f21 1 2964600"/>
                <a:gd name="f27" fmla="*/ f22 1 1860500"/>
                <a:gd name="f28" fmla="*/ f23 1 2964600"/>
                <a:gd name="f29" fmla="*/ f11 1 f18"/>
                <a:gd name="f30" fmla="*/ f12 1 f18"/>
                <a:gd name="f31" fmla="*/ f11 1 f19"/>
                <a:gd name="f32" fmla="*/ f13 1 f19"/>
                <a:gd name="f33" fmla="*/ f25 1 f18"/>
                <a:gd name="f34" fmla="*/ f26 1 f19"/>
                <a:gd name="f35" fmla="*/ f27 1 f18"/>
                <a:gd name="f36" fmla="*/ f28 1 f19"/>
                <a:gd name="f37" fmla="*/ f29 f9 1"/>
                <a:gd name="f38" fmla="*/ f30 f9 1"/>
                <a:gd name="f39" fmla="*/ f32 f10 1"/>
                <a:gd name="f40" fmla="*/ f31 f10 1"/>
                <a:gd name="f41" fmla="*/ f33 f9 1"/>
                <a:gd name="f42" fmla="*/ f34 f10 1"/>
                <a:gd name="f43" fmla="*/ f35 f9 1"/>
                <a:gd name="f44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41" y="f42"/>
                </a:cxn>
                <a:cxn ang="f24">
                  <a:pos x="f43" y="f42"/>
                </a:cxn>
                <a:cxn ang="f24">
                  <a:pos x="f43" y="f44"/>
                </a:cxn>
                <a:cxn ang="f24">
                  <a:pos x="f41" y="f44"/>
                </a:cxn>
                <a:cxn ang="f24">
                  <a:pos x="f41" y="f42"/>
                </a:cxn>
              </a:cxnLst>
              <a:rect l="f37" t="f40" r="f38" b="f39"/>
              <a:pathLst>
                <a:path w="1860500" h="2964600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D2DEEF">
                <a:alpha val="90000"/>
              </a:srgbClr>
            </a:solidFill>
            <a:ln w="12701" cap="flat">
              <a:solidFill>
                <a:srgbClr val="D2DEEF">
                  <a:alpha val="90000"/>
                </a:srgbClr>
              </a:solidFill>
              <a:prstDash val="solid"/>
              <a:miter/>
            </a:ln>
          </p:spPr>
          <p:txBody>
            <a:bodyPr vert="horz" wrap="square" lIns="64008" tIns="64008" rIns="85340" bIns="96012" anchor="t" anchorCtr="0" compatLnSpc="1">
              <a:noAutofit/>
            </a:bodyPr>
            <a:lstStyle/>
            <a:p>
              <a:pPr marL="114300" marR="0" lvl="1" indent="-114300" algn="l" defTabSz="533396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200"/>
                </a:spcAft>
                <a:buSzPct val="100000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2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Evaluate the impact of teaching on students’ learning</a:t>
              </a:r>
            </a:p>
            <a:p>
              <a:pPr marL="114300" marR="0" lvl="1" indent="-114300" algn="l" defTabSz="533396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200"/>
                </a:spcAft>
                <a:buSzPct val="100000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2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Embrace the wider role of a teacher and develop effective professional relationships with colleagues</a:t>
              </a:r>
            </a:p>
            <a:p>
              <a:pPr marL="114300" marR="0" lvl="1" indent="-114300" algn="l" defTabSz="533396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200"/>
                </a:spcAft>
                <a:buSzPct val="100000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2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Develop sustainable, critically reflective practice</a:t>
              </a:r>
            </a:p>
            <a:p>
              <a:pPr marL="114300" marR="0" lvl="1" indent="-114300" algn="l" defTabSz="533396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200"/>
                </a:spcAft>
                <a:buSzPct val="100000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2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Value continuing professional development</a:t>
              </a:r>
            </a:p>
            <a:p>
              <a:pPr marL="114300" marR="0" lvl="1" indent="-114300" algn="l" defTabSz="533396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200"/>
                </a:spcAft>
                <a:buSzPct val="100000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2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Justify and make informed decisions</a:t>
              </a:r>
            </a:p>
          </p:txBody>
        </p:sp>
      </p:grpSp>
      <p:grpSp>
        <p:nvGrpSpPr>
          <p:cNvPr id="16" name="Group 14">
            <a:extLst>
              <a:ext uri="{FF2B5EF4-FFF2-40B4-BE49-F238E27FC236}">
                <a16:creationId xmlns:a16="http://schemas.microsoft.com/office/drawing/2014/main" id="{F6029E9F-BE14-F649-8F9F-51FDE18A121B}"/>
              </a:ext>
            </a:extLst>
          </p:cNvPr>
          <p:cNvGrpSpPr/>
          <p:nvPr/>
        </p:nvGrpSpPr>
        <p:grpSpPr>
          <a:xfrm>
            <a:off x="1040517" y="4262605"/>
            <a:ext cx="7479527" cy="2107165"/>
            <a:chOff x="2063553" y="3919401"/>
            <a:chExt cx="8229600" cy="2244751"/>
          </a:xfrm>
        </p:grpSpPr>
        <p:sp>
          <p:nvSpPr>
            <p:cNvPr id="17" name="Arrow: Right 11">
              <a:extLst>
                <a:ext uri="{FF2B5EF4-FFF2-40B4-BE49-F238E27FC236}">
                  <a16:creationId xmlns:a16="http://schemas.microsoft.com/office/drawing/2014/main" id="{7D0EEC20-0061-4113-8991-C6D6F6E6BB0E}"/>
                </a:ext>
              </a:extLst>
            </p:cNvPr>
            <p:cNvSpPr/>
            <p:nvPr/>
          </p:nvSpPr>
          <p:spPr>
            <a:xfrm>
              <a:off x="2063553" y="5333155"/>
              <a:ext cx="8229600" cy="830997"/>
            </a:xfrm>
            <a:custGeom>
              <a:avLst>
                <a:gd name="f0" fmla="val 20509"/>
                <a:gd name="f1" fmla="val 5400"/>
              </a:avLst>
              <a:gdLst>
                <a:gd name="f2" fmla="val 10800000"/>
                <a:gd name="f3" fmla="val 5400000"/>
                <a:gd name="f4" fmla="val 180"/>
                <a:gd name="f5" fmla="val w"/>
                <a:gd name="f6" fmla="val h"/>
                <a:gd name="f7" fmla="val 0"/>
                <a:gd name="f8" fmla="val 21600"/>
                <a:gd name="f9" fmla="val 10800"/>
                <a:gd name="f10" fmla="+- 0 0 0"/>
                <a:gd name="f11" fmla="+- 0 0 180"/>
                <a:gd name="f12" fmla="*/ f5 1 21600"/>
                <a:gd name="f13" fmla="*/ f6 1 21600"/>
                <a:gd name="f14" fmla="pin 0 f0 21600"/>
                <a:gd name="f15" fmla="pin 0 f1 10800"/>
                <a:gd name="f16" fmla="*/ f10 f2 1"/>
                <a:gd name="f17" fmla="*/ f11 f2 1"/>
                <a:gd name="f18" fmla="val f15"/>
                <a:gd name="f19" fmla="val f14"/>
                <a:gd name="f20" fmla="+- 21600 0 f15"/>
                <a:gd name="f21" fmla="*/ f14 f12 1"/>
                <a:gd name="f22" fmla="*/ f15 f13 1"/>
                <a:gd name="f23" fmla="*/ 0 f12 1"/>
                <a:gd name="f24" fmla="*/ 0 f13 1"/>
                <a:gd name="f25" fmla="*/ f16 1 f4"/>
                <a:gd name="f26" fmla="*/ 21600 f13 1"/>
                <a:gd name="f27" fmla="*/ f17 1 f4"/>
                <a:gd name="f28" fmla="+- 21600 0 f19"/>
                <a:gd name="f29" fmla="*/ f20 f13 1"/>
                <a:gd name="f30" fmla="*/ f18 f13 1"/>
                <a:gd name="f31" fmla="*/ f19 f12 1"/>
                <a:gd name="f32" fmla="+- f25 0 f3"/>
                <a:gd name="f33" fmla="+- f27 0 f3"/>
                <a:gd name="f34" fmla="*/ f28 f18 1"/>
                <a:gd name="f35" fmla="*/ f34 1 10800"/>
                <a:gd name="f36" fmla="+- f19 f35 0"/>
                <a:gd name="f37" fmla="*/ f36 f12 1"/>
              </a:gdLst>
              <a:ahLst>
                <a:ahXY gdRefX="f0" minX="f7" maxX="f8" gdRefY="f1" minY="f7" maxY="f9">
                  <a:pos x="f21" y="f22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1" y="f24"/>
                </a:cxn>
                <a:cxn ang="f33">
                  <a:pos x="f31" y="f26"/>
                </a:cxn>
              </a:cxnLst>
              <a:rect l="f23" t="f30" r="f37" b="f29"/>
              <a:pathLst>
                <a:path w="21600" h="21600">
                  <a:moveTo>
                    <a:pt x="f7" y="f18"/>
                  </a:moveTo>
                  <a:lnTo>
                    <a:pt x="f19" y="f18"/>
                  </a:lnTo>
                  <a:lnTo>
                    <a:pt x="f19" y="f7"/>
                  </a:lnTo>
                  <a:lnTo>
                    <a:pt x="f8" y="f9"/>
                  </a:lnTo>
                  <a:lnTo>
                    <a:pt x="f19" y="f8"/>
                  </a:lnTo>
                  <a:lnTo>
                    <a:pt x="f19" y="f20"/>
                  </a:lnTo>
                  <a:lnTo>
                    <a:pt x="f7" y="f20"/>
                  </a:lnTo>
                  <a:close/>
                </a:path>
              </a:pathLst>
            </a:custGeom>
            <a:gradFill>
              <a:gsLst>
                <a:gs pos="0">
                  <a:srgbClr val="005E5E"/>
                </a:gs>
                <a:gs pos="100000">
                  <a:srgbClr val="008989"/>
                </a:gs>
              </a:gsLst>
              <a:lin ang="10800000"/>
            </a:gradFill>
            <a:ln w="12701" cap="flat">
              <a:solidFill>
                <a:srgbClr val="2F528F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18" name="Callout: Quad Arrow 10">
              <a:extLst>
                <a:ext uri="{FF2B5EF4-FFF2-40B4-BE49-F238E27FC236}">
                  <a16:creationId xmlns:a16="http://schemas.microsoft.com/office/drawing/2014/main" id="{78EDE989-3332-A722-849D-4D934E0FBF80}"/>
                </a:ext>
              </a:extLst>
            </p:cNvPr>
            <p:cNvSpPr/>
            <p:nvPr/>
          </p:nvSpPr>
          <p:spPr>
            <a:xfrm>
              <a:off x="3837425" y="3919401"/>
              <a:ext cx="4655521" cy="1996510"/>
            </a:xfrm>
            <a:custGeom>
              <a:avLst>
                <a:gd name="f8" fmla="val 18515"/>
                <a:gd name="f9" fmla="val 18515"/>
                <a:gd name="f10" fmla="val 18515"/>
                <a:gd name="f11" fmla="val 48123"/>
              </a:avLst>
              <a:gdLst>
                <a:gd name="f4" fmla="val w"/>
                <a:gd name="f5" fmla="val h"/>
                <a:gd name="f6" fmla="val ss"/>
                <a:gd name="f7" fmla="val 0"/>
                <a:gd name="f8" fmla="val 18515"/>
                <a:gd name="f9" fmla="val 18515"/>
                <a:gd name="f10" fmla="val 18515"/>
                <a:gd name="f11" fmla="val 48123"/>
                <a:gd name="f12" fmla="abs f4"/>
                <a:gd name="f13" fmla="abs f5"/>
                <a:gd name="f14" fmla="abs f6"/>
                <a:gd name="f15" fmla="val f7"/>
                <a:gd name="f16" fmla="val f9"/>
                <a:gd name="f17" fmla="val f8"/>
                <a:gd name="f18" fmla="val f10"/>
                <a:gd name="f19" fmla="val f11"/>
                <a:gd name="f20" fmla="?: f12 f4 1"/>
                <a:gd name="f21" fmla="?: f13 f5 1"/>
                <a:gd name="f22" fmla="?: f14 f6 1"/>
                <a:gd name="f23" fmla="*/ f20 1 21600"/>
                <a:gd name="f24" fmla="*/ f21 1 21600"/>
                <a:gd name="f25" fmla="*/ 21600 f20 1"/>
                <a:gd name="f26" fmla="*/ 21600 f21 1"/>
                <a:gd name="f27" fmla="min f24 f23"/>
                <a:gd name="f28" fmla="*/ f25 1 f22"/>
                <a:gd name="f29" fmla="*/ f26 1 f22"/>
                <a:gd name="f30" fmla="val f28"/>
                <a:gd name="f31" fmla="val f29"/>
                <a:gd name="f32" fmla="*/ f15 f27 1"/>
                <a:gd name="f33" fmla="+- f31 0 f15"/>
                <a:gd name="f34" fmla="+- f30 0 f15"/>
                <a:gd name="f35" fmla="*/ f30 f27 1"/>
                <a:gd name="f36" fmla="*/ f31 f27 1"/>
                <a:gd name="f37" fmla="*/ f33 1 2"/>
                <a:gd name="f38" fmla="*/ f34 1 2"/>
                <a:gd name="f39" fmla="min f34 f33"/>
                <a:gd name="f40" fmla="*/ f34 f19 1"/>
                <a:gd name="f41" fmla="*/ f33 f19 1"/>
                <a:gd name="f42" fmla="+- f15 f37 0"/>
                <a:gd name="f43" fmla="+- f15 f38 0"/>
                <a:gd name="f44" fmla="*/ f39 f16 1"/>
                <a:gd name="f45" fmla="*/ f39 f17 1"/>
                <a:gd name="f46" fmla="*/ f39 f18 1"/>
                <a:gd name="f47" fmla="*/ f40 1 200000"/>
                <a:gd name="f48" fmla="*/ f41 1 200000"/>
                <a:gd name="f49" fmla="*/ f44 1 100000"/>
                <a:gd name="f50" fmla="*/ f45 1 200000"/>
                <a:gd name="f51" fmla="*/ f46 1 100000"/>
                <a:gd name="f52" fmla="+- f43 0 f47"/>
                <a:gd name="f53" fmla="+- f43 f47 0"/>
                <a:gd name="f54" fmla="+- f42 0 f48"/>
                <a:gd name="f55" fmla="+- f42 f48 0"/>
                <a:gd name="f56" fmla="*/ f42 f27 1"/>
                <a:gd name="f57" fmla="*/ f43 f27 1"/>
                <a:gd name="f58" fmla="+- f30 0 f51"/>
                <a:gd name="f59" fmla="+- f43 0 f49"/>
                <a:gd name="f60" fmla="+- f43 f49 0"/>
                <a:gd name="f61" fmla="+- f43 0 f50"/>
                <a:gd name="f62" fmla="+- f43 f50 0"/>
                <a:gd name="f63" fmla="+- f31 0 f51"/>
                <a:gd name="f64" fmla="+- f42 0 f49"/>
                <a:gd name="f65" fmla="+- f42 f49 0"/>
                <a:gd name="f66" fmla="+- f42 0 f50"/>
                <a:gd name="f67" fmla="+- f42 f50 0"/>
                <a:gd name="f68" fmla="*/ f52 f27 1"/>
                <a:gd name="f69" fmla="*/ f54 f27 1"/>
                <a:gd name="f70" fmla="*/ f53 f27 1"/>
                <a:gd name="f71" fmla="*/ f55 f27 1"/>
                <a:gd name="f72" fmla="*/ f51 f27 1"/>
                <a:gd name="f73" fmla="*/ f64 f27 1"/>
                <a:gd name="f74" fmla="*/ f66 f27 1"/>
                <a:gd name="f75" fmla="*/ f61 f27 1"/>
                <a:gd name="f76" fmla="*/ f59 f27 1"/>
                <a:gd name="f77" fmla="*/ f60 f27 1"/>
                <a:gd name="f78" fmla="*/ f62 f27 1"/>
                <a:gd name="f79" fmla="*/ f58 f27 1"/>
                <a:gd name="f80" fmla="*/ f65 f27 1"/>
                <a:gd name="f81" fmla="*/ f67 f27 1"/>
                <a:gd name="f82" fmla="*/ f63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69" r="f70" b="f71"/>
              <a:pathLst>
                <a:path>
                  <a:moveTo>
                    <a:pt x="f32" y="f56"/>
                  </a:moveTo>
                  <a:lnTo>
                    <a:pt x="f72" y="f73"/>
                  </a:lnTo>
                  <a:lnTo>
                    <a:pt x="f72" y="f74"/>
                  </a:lnTo>
                  <a:lnTo>
                    <a:pt x="f68" y="f74"/>
                  </a:lnTo>
                  <a:lnTo>
                    <a:pt x="f68" y="f69"/>
                  </a:lnTo>
                  <a:lnTo>
                    <a:pt x="f75" y="f69"/>
                  </a:lnTo>
                  <a:lnTo>
                    <a:pt x="f75" y="f72"/>
                  </a:lnTo>
                  <a:lnTo>
                    <a:pt x="f76" y="f72"/>
                  </a:lnTo>
                  <a:lnTo>
                    <a:pt x="f57" y="f32"/>
                  </a:lnTo>
                  <a:lnTo>
                    <a:pt x="f77" y="f72"/>
                  </a:lnTo>
                  <a:lnTo>
                    <a:pt x="f78" y="f72"/>
                  </a:lnTo>
                  <a:lnTo>
                    <a:pt x="f78" y="f69"/>
                  </a:lnTo>
                  <a:lnTo>
                    <a:pt x="f70" y="f69"/>
                  </a:lnTo>
                  <a:lnTo>
                    <a:pt x="f70" y="f74"/>
                  </a:lnTo>
                  <a:lnTo>
                    <a:pt x="f79" y="f74"/>
                  </a:lnTo>
                  <a:lnTo>
                    <a:pt x="f79" y="f73"/>
                  </a:lnTo>
                  <a:lnTo>
                    <a:pt x="f35" y="f56"/>
                  </a:lnTo>
                  <a:lnTo>
                    <a:pt x="f79" y="f80"/>
                  </a:lnTo>
                  <a:lnTo>
                    <a:pt x="f79" y="f81"/>
                  </a:lnTo>
                  <a:lnTo>
                    <a:pt x="f70" y="f81"/>
                  </a:lnTo>
                  <a:lnTo>
                    <a:pt x="f70" y="f71"/>
                  </a:lnTo>
                  <a:lnTo>
                    <a:pt x="f78" y="f71"/>
                  </a:lnTo>
                  <a:lnTo>
                    <a:pt x="f78" y="f82"/>
                  </a:lnTo>
                  <a:lnTo>
                    <a:pt x="f77" y="f82"/>
                  </a:lnTo>
                  <a:lnTo>
                    <a:pt x="f57" y="f36"/>
                  </a:lnTo>
                  <a:lnTo>
                    <a:pt x="f76" y="f82"/>
                  </a:lnTo>
                  <a:lnTo>
                    <a:pt x="f75" y="f82"/>
                  </a:lnTo>
                  <a:lnTo>
                    <a:pt x="f75" y="f71"/>
                  </a:lnTo>
                  <a:lnTo>
                    <a:pt x="f68" y="f71"/>
                  </a:lnTo>
                  <a:lnTo>
                    <a:pt x="f68" y="f81"/>
                  </a:lnTo>
                  <a:lnTo>
                    <a:pt x="f72" y="f81"/>
                  </a:lnTo>
                  <a:lnTo>
                    <a:pt x="f72" y="f80"/>
                  </a:lnTo>
                  <a:close/>
                </a:path>
              </a:pathLst>
            </a:custGeom>
            <a:gradFill>
              <a:gsLst>
                <a:gs pos="0">
                  <a:srgbClr val="97B8FF"/>
                </a:gs>
                <a:gs pos="100000">
                  <a:srgbClr val="BFD2FF"/>
                </a:gs>
              </a:gsLst>
              <a:path path="circle">
                <a:fillToRect l="50000" t="50000" r="50000" b="50000"/>
              </a:path>
            </a:gradFill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19" name="TextBox 9">
              <a:extLst>
                <a:ext uri="{FF2B5EF4-FFF2-40B4-BE49-F238E27FC236}">
                  <a16:creationId xmlns:a16="http://schemas.microsoft.com/office/drawing/2014/main" id="{CB7C76B3-9F99-9A14-8BE3-A9A61F9038A0}"/>
                </a:ext>
              </a:extLst>
            </p:cNvPr>
            <p:cNvSpPr txBox="1"/>
            <p:nvPr/>
          </p:nvSpPr>
          <p:spPr>
            <a:xfrm>
              <a:off x="4956806" y="4502158"/>
              <a:ext cx="2443103" cy="923333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800" b="1" i="0" u="none" strike="noStrike" kern="1200" cap="none" spc="0" baseline="0" dirty="0">
                  <a:solidFill>
                    <a:srgbClr val="000000"/>
                  </a:solidFill>
                  <a:uFillTx/>
                  <a:latin typeface="Calibri"/>
                </a:rPr>
                <a:t>Commitment to inclusive practice and social justice</a:t>
              </a:r>
            </a:p>
          </p:txBody>
        </p:sp>
        <p:sp>
          <p:nvSpPr>
            <p:cNvPr id="20" name="TextBox 12">
              <a:extLst>
                <a:ext uri="{FF2B5EF4-FFF2-40B4-BE49-F238E27FC236}">
                  <a16:creationId xmlns:a16="http://schemas.microsoft.com/office/drawing/2014/main" id="{6A510ADF-85A8-460D-6473-3459D334221C}"/>
                </a:ext>
              </a:extLst>
            </p:cNvPr>
            <p:cNvSpPr txBox="1"/>
            <p:nvPr/>
          </p:nvSpPr>
          <p:spPr>
            <a:xfrm>
              <a:off x="2361931" y="5546576"/>
              <a:ext cx="7632844" cy="369335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800" b="0" i="0" u="none" strike="noStrike" kern="1200" cap="none" spc="0" baseline="0" dirty="0">
                  <a:solidFill>
                    <a:srgbClr val="000000"/>
                  </a:solidFill>
                  <a:uFillTx/>
                  <a:latin typeface="Calibri"/>
                </a:rPr>
                <a:t>           </a:t>
              </a:r>
              <a:r>
                <a:rPr lang="en-GB" sz="1800" b="0" i="0" u="none" strike="noStrike" kern="1200" cap="none" spc="0" baseline="0" dirty="0">
                  <a:solidFill>
                    <a:srgbClr val="FFFFFF"/>
                  </a:solidFill>
                  <a:uFillTx/>
                  <a:latin typeface="Calibri"/>
                </a:rPr>
                <a:t>‘Becoming’                                                                     ‘Being‘                                                                  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74856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31C66-53FE-E048-AD7E-3AE465934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069" y="825598"/>
            <a:ext cx="7886700" cy="994172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Behaviour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398685E-3773-4448-813A-B8723A889CC9}"/>
              </a:ext>
            </a:extLst>
          </p:cNvPr>
          <p:cNvGraphicFramePr/>
          <p:nvPr/>
        </p:nvGraphicFramePr>
        <p:xfrm>
          <a:off x="2544337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9363D96-1A10-B049-9A95-7769F4EF48EE}"/>
              </a:ext>
            </a:extLst>
          </p:cNvPr>
          <p:cNvSpPr txBox="1"/>
          <p:nvPr/>
        </p:nvSpPr>
        <p:spPr>
          <a:xfrm>
            <a:off x="292720" y="1684395"/>
            <a:ext cx="2126630" cy="3624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Our </a:t>
            </a:r>
            <a:r>
              <a:rPr lang="en-US" sz="1350" dirty="0" err="1"/>
              <a:t>behaviour</a:t>
            </a:r>
            <a:r>
              <a:rPr lang="en-US" sz="1350" dirty="0"/>
              <a:t> training aligns with the 3R’s model proposed by Tom Bennett and incorporates strategies promoted by practitioners such as Bill Rogers. </a:t>
            </a:r>
          </a:p>
          <a:p>
            <a:endParaRPr lang="en-US" sz="1350" dirty="0"/>
          </a:p>
          <a:p>
            <a:r>
              <a:rPr lang="en-GB" sz="1350" b="1" dirty="0"/>
              <a:t>Further Reading:</a:t>
            </a:r>
          </a:p>
          <a:p>
            <a:r>
              <a:rPr lang="en-GB" sz="1350" dirty="0"/>
              <a:t>Developing behaviour management content for initial teacher training (2016) </a:t>
            </a:r>
          </a:p>
          <a:p>
            <a:r>
              <a:rPr lang="en-GB" sz="1350" dirty="0"/>
              <a:t>by Tom Bennett</a:t>
            </a:r>
          </a:p>
          <a:p>
            <a:endParaRPr lang="en-GB" sz="1350" dirty="0"/>
          </a:p>
          <a:p>
            <a:r>
              <a:rPr lang="en-GB" sz="1350" dirty="0"/>
              <a:t>Classroom Behaviour (2015)</a:t>
            </a:r>
          </a:p>
          <a:p>
            <a:r>
              <a:rPr lang="en-GB" sz="1350" dirty="0"/>
              <a:t>by Bill Rogers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3319162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31C66-53FE-E048-AD7E-3AE465934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09" y="1126573"/>
            <a:ext cx="7886700" cy="994172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How Pupils Learn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43375E81-F8A7-3340-AD04-3DEE5FA64C60}"/>
              </a:ext>
            </a:extLst>
          </p:cNvPr>
          <p:cNvGraphicFramePr/>
          <p:nvPr/>
        </p:nvGraphicFramePr>
        <p:xfrm>
          <a:off x="2523060" y="1302871"/>
          <a:ext cx="7198519" cy="44858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6DFD0ED-5736-9743-AD47-890A84901C26}"/>
              </a:ext>
            </a:extLst>
          </p:cNvPr>
          <p:cNvSpPr txBox="1"/>
          <p:nvPr/>
        </p:nvSpPr>
        <p:spPr>
          <a:xfrm>
            <a:off x="367633" y="2073325"/>
            <a:ext cx="2559205" cy="3254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We align our training with learning theories and memorisation strategies encouraged by researchers such as Robert and Elizabeth Bjork</a:t>
            </a:r>
          </a:p>
          <a:p>
            <a:endParaRPr lang="en-US" sz="1500" dirty="0"/>
          </a:p>
          <a:p>
            <a:r>
              <a:rPr lang="en-GB" sz="1500" b="1" dirty="0"/>
              <a:t>Further Reading:</a:t>
            </a:r>
          </a:p>
          <a:p>
            <a:r>
              <a:rPr lang="en-GB" sz="1500" b="1" dirty="0">
                <a:hlinkClick r:id="rId8"/>
              </a:rPr>
              <a:t>https://www.learningscientists.org/</a:t>
            </a:r>
            <a:endParaRPr lang="en-GB" sz="1500" b="1" dirty="0"/>
          </a:p>
          <a:p>
            <a:endParaRPr lang="en-GB" sz="1500" b="1" dirty="0"/>
          </a:p>
          <a:p>
            <a:r>
              <a:rPr lang="en-GB" sz="1500" b="1" dirty="0">
                <a:hlinkClick r:id="rId9"/>
              </a:rPr>
              <a:t>https://bjorklab.psych.ucla.edu/research/</a:t>
            </a:r>
            <a:endParaRPr lang="en-GB" sz="1500" b="1" dirty="0"/>
          </a:p>
          <a:p>
            <a:endParaRPr lang="en-GB" sz="1050" b="1" dirty="0"/>
          </a:p>
        </p:txBody>
      </p:sp>
    </p:spTree>
    <p:extLst>
      <p:ext uri="{BB962C8B-B14F-4D97-AF65-F5344CB8AC3E}">
        <p14:creationId xmlns:p14="http://schemas.microsoft.com/office/powerpoint/2010/main" val="2616138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31C66-53FE-E048-AD7E-3AE465934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27" y="943442"/>
            <a:ext cx="7886700" cy="994172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Inclusive Practice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5225E3-E1FB-F340-9BB9-2101DFD4E110}"/>
              </a:ext>
            </a:extLst>
          </p:cNvPr>
          <p:cNvSpPr txBox="1"/>
          <p:nvPr/>
        </p:nvSpPr>
        <p:spPr>
          <a:xfrm>
            <a:off x="198898" y="5151318"/>
            <a:ext cx="665910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Our training around inclusive practice is principled around Tanenbaum’s seven principles of inclusive education</a:t>
            </a:r>
          </a:p>
          <a:p>
            <a:endParaRPr lang="en-US" sz="1050" dirty="0"/>
          </a:p>
          <a:p>
            <a:r>
              <a:rPr lang="en-GB" sz="1050" b="1" dirty="0"/>
              <a:t>Further Reading:</a:t>
            </a:r>
          </a:p>
          <a:p>
            <a:r>
              <a:rPr lang="en-GB" sz="1050" dirty="0">
                <a:hlinkClick r:id="rId2"/>
              </a:rPr>
              <a:t>https://tanenbaum.org/wp-content/uploads/2016/06/ED-Seven-Principles-NEW.pdf</a:t>
            </a:r>
            <a:endParaRPr lang="en-GB" sz="1050" dirty="0"/>
          </a:p>
          <a:p>
            <a:endParaRPr lang="en-GB" sz="1050" b="1" dirty="0"/>
          </a:p>
          <a:p>
            <a:endParaRPr lang="en-GB" sz="1050" b="1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8A67C916-DD88-594B-822C-85F72096AC89}"/>
              </a:ext>
            </a:extLst>
          </p:cNvPr>
          <p:cNvGraphicFramePr/>
          <p:nvPr/>
        </p:nvGraphicFramePr>
        <p:xfrm>
          <a:off x="1524000" y="125810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255230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31C66-53FE-E048-AD7E-3AE465934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967" y="1187309"/>
            <a:ext cx="7886700" cy="994172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Lesson Planning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267599B-FF80-C94D-8B7C-4CE8EE75D911}"/>
              </a:ext>
            </a:extLst>
          </p:cNvPr>
          <p:cNvGraphicFramePr/>
          <p:nvPr/>
        </p:nvGraphicFramePr>
        <p:xfrm>
          <a:off x="1524000" y="157263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02177300"/>
      </p:ext>
    </p:extLst>
  </p:cSld>
  <p:clrMapOvr>
    <a:masterClrMapping/>
  </p:clrMapOvr>
</p:sld>
</file>

<file path=ppt/theme/theme1.xml><?xml version="1.0" encoding="utf-8"?>
<a:theme xmlns:a="http://schemas.openxmlformats.org/drawingml/2006/main" name="Blue">
  <a:themeElements>
    <a:clrScheme name="Pink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ink">
  <a:themeElements>
    <a:clrScheme name="Pink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range">
  <a:themeElements>
    <a:clrScheme name="Pink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Red">
  <a:themeElements>
    <a:clrScheme name="Pink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Green">
  <a:themeElements>
    <a:clrScheme name="Pink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Pale Blue">
  <a:themeElements>
    <a:clrScheme name="Pink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Purple">
  <a:themeElements>
    <a:clrScheme name="Pink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Yellow">
  <a:themeElements>
    <a:clrScheme name="Pink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Award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2181</TotalTime>
  <Words>864</Words>
  <Application>Microsoft Office PowerPoint</Application>
  <PresentationFormat>On-screen Show (4:3)</PresentationFormat>
  <Paragraphs>157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Arial</vt:lpstr>
      <vt:lpstr>Calibri</vt:lpstr>
      <vt:lpstr>Calibri Light</vt:lpstr>
      <vt:lpstr>Blue</vt:lpstr>
      <vt:lpstr>Pink</vt:lpstr>
      <vt:lpstr>Orange</vt:lpstr>
      <vt:lpstr>Red</vt:lpstr>
      <vt:lpstr>Green</vt:lpstr>
      <vt:lpstr>Pale Blue</vt:lpstr>
      <vt:lpstr>Purple</vt:lpstr>
      <vt:lpstr>Yellow</vt:lpstr>
      <vt:lpstr>Awards</vt:lpstr>
      <vt:lpstr>PowerPoint Presentation</vt:lpstr>
      <vt:lpstr>Our values</vt:lpstr>
      <vt:lpstr>Mission Statement</vt:lpstr>
      <vt:lpstr>PowerPoint Presentation</vt:lpstr>
      <vt:lpstr>PowerPoint Presentation</vt:lpstr>
      <vt:lpstr>Behaviour</vt:lpstr>
      <vt:lpstr>How Pupils Learn</vt:lpstr>
      <vt:lpstr>Inclusive Practice</vt:lpstr>
      <vt:lpstr>Lesson Planning</vt:lpstr>
      <vt:lpstr>Assessment</vt:lpstr>
      <vt:lpstr>Pedagogy</vt:lpstr>
      <vt:lpstr>PowerPoint Presentation</vt:lpstr>
    </vt:vector>
  </TitlesOfParts>
  <Company>University of Huddersfield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Sarah Ahmed</cp:lastModifiedBy>
  <cp:revision>81</cp:revision>
  <dcterms:created xsi:type="dcterms:W3CDTF">2017-11-03T09:46:15Z</dcterms:created>
  <dcterms:modified xsi:type="dcterms:W3CDTF">2024-04-21T11:28:50Z</dcterms:modified>
</cp:coreProperties>
</file>