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31-833B-AE4F-82D0-25AAED3E264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750-6D68-4440-972A-5906E81F9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3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31-833B-AE4F-82D0-25AAED3E264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750-6D68-4440-972A-5906E81F9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31-833B-AE4F-82D0-25AAED3E264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750-6D68-4440-972A-5906E81F9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2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31-833B-AE4F-82D0-25AAED3E264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750-6D68-4440-972A-5906E81F9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2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31-833B-AE4F-82D0-25AAED3E264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750-6D68-4440-972A-5906E81F9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31-833B-AE4F-82D0-25AAED3E264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750-6D68-4440-972A-5906E81F9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31-833B-AE4F-82D0-25AAED3E264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750-6D68-4440-972A-5906E81F9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31-833B-AE4F-82D0-25AAED3E264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750-6D68-4440-972A-5906E81F9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31-833B-AE4F-82D0-25AAED3E264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750-6D68-4440-972A-5906E81F9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31-833B-AE4F-82D0-25AAED3E264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750-6D68-4440-972A-5906E81F9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331-833B-AE4F-82D0-25AAED3E264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750-6D68-4440-972A-5906E81F9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2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88331-833B-AE4F-82D0-25AAED3E264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B750-6D68-4440-972A-5906E81F9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9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4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962">
        <p:fade/>
      </p:transition>
    </mc:Choice>
    <mc:Fallback xmlns="">
      <p:transition spd="med" advTm="22962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31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923">
        <p:fade/>
      </p:transition>
    </mc:Choice>
    <mc:Fallback xmlns="">
      <p:transition spd="med" advTm="101923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50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351">
        <p:fade/>
      </p:transition>
    </mc:Choice>
    <mc:Fallback xmlns="">
      <p:transition spd="med" advTm="4235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5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3">
        <p:fade/>
      </p:transition>
    </mc:Choice>
    <mc:Fallback xmlns="">
      <p:transition spd="med" advTm="2000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2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00">
        <p:fade/>
      </p:transition>
    </mc:Choice>
    <mc:Fallback xmlns="">
      <p:transition spd="med" advTm="647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8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064">
        <p:fade/>
      </p:transition>
    </mc:Choice>
    <mc:Fallback xmlns="">
      <p:transition spd="med" advTm="3406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5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1497">
        <p:fade/>
      </p:transition>
    </mc:Choice>
    <mc:Fallback xmlns="">
      <p:transition spd="med" advTm="18149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51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804">
        <p:fade/>
      </p:transition>
    </mc:Choice>
    <mc:Fallback xmlns="">
      <p:transition spd="med" advTm="8480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7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154">
        <p:fade/>
      </p:transition>
    </mc:Choice>
    <mc:Fallback xmlns="">
      <p:transition spd="med" advTm="13015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2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3572">
        <p:fade/>
      </p:transition>
    </mc:Choice>
    <mc:Fallback xmlns="">
      <p:transition spd="med" advTm="133572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8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1397">
        <p:fade/>
      </p:transition>
    </mc:Choice>
    <mc:Fallback xmlns="">
      <p:transition spd="med" advTm="13139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46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957">
        <p:fade/>
      </p:transition>
    </mc:Choice>
    <mc:Fallback xmlns="">
      <p:transition spd="med" advTm="98957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9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429">
        <p:fade/>
      </p:transition>
    </mc:Choice>
    <mc:Fallback xmlns="">
      <p:transition spd="med" advTm="57429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8F3A04B0E48544B987E602539BCAC4" ma:contentTypeVersion="0" ma:contentTypeDescription="Create a new document." ma:contentTypeScope="" ma:versionID="642fefc479ef39ebf9fa162a2832ea7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411b13dd49ce37c2b0c2ffc9f807a1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57A37E-0877-4629-B8D9-F87BB883D9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EABEEC-8CB2-4430-B301-16F26192742E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318BAA-BF41-4542-B30D-A2DEEE254C2C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0</Words>
  <Application>Microsoft Office PowerPoint</Application>
  <PresentationFormat>On-screen Show (16:9)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Arkwright</dc:creator>
  <cp:lastModifiedBy>Nathan Smith</cp:lastModifiedBy>
  <cp:revision>9</cp:revision>
  <dcterms:created xsi:type="dcterms:W3CDTF">2020-10-16T13:58:32Z</dcterms:created>
  <dcterms:modified xsi:type="dcterms:W3CDTF">2021-02-02T12:39:50Z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0x010100B58F3A04B0E48544B987E602539BCAC4</vt:lpwstr>
  </property>
</Properties>
</file>